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Lst>
  <p:sldIdLst>
    <p:sldId id="256" r:id="rId2"/>
    <p:sldId id="258" r:id="rId3"/>
    <p:sldId id="257" r:id="rId4"/>
    <p:sldId id="263" r:id="rId5"/>
    <p:sldId id="259" r:id="rId6"/>
    <p:sldId id="267" r:id="rId7"/>
    <p:sldId id="260" r:id="rId8"/>
    <p:sldId id="266" r:id="rId9"/>
    <p:sldId id="264"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1BA40E-5259-4C90-A65F-B524EF97B00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A0EC927-8659-4716-8FE9-45838F5CADB9}">
      <dgm:prSet/>
      <dgm:spPr/>
      <dgm:t>
        <a:bodyPr/>
        <a:lstStyle/>
        <a:p>
          <a:r>
            <a:rPr lang="en-GB" dirty="0"/>
            <a:t>To research the current state of procedural generation to provide a comparison between suggested solutions.</a:t>
          </a:r>
          <a:endParaRPr lang="en-US" dirty="0"/>
        </a:p>
      </dgm:t>
    </dgm:pt>
    <dgm:pt modelId="{CE1F723B-7A54-4C4C-A08D-31328256A6B2}" type="parTrans" cxnId="{E6B4CE9E-8838-4FC9-B773-70F1AA11C0AF}">
      <dgm:prSet/>
      <dgm:spPr/>
      <dgm:t>
        <a:bodyPr/>
        <a:lstStyle/>
        <a:p>
          <a:endParaRPr lang="en-US"/>
        </a:p>
      </dgm:t>
    </dgm:pt>
    <dgm:pt modelId="{9CB30725-ED87-45C4-A46E-4E687DB14048}" type="sibTrans" cxnId="{E6B4CE9E-8838-4FC9-B773-70F1AA11C0AF}">
      <dgm:prSet/>
      <dgm:spPr/>
      <dgm:t>
        <a:bodyPr/>
        <a:lstStyle/>
        <a:p>
          <a:endParaRPr lang="en-US"/>
        </a:p>
      </dgm:t>
    </dgm:pt>
    <dgm:pt modelId="{44879DB5-A1BC-4784-9F49-40F776335E84}">
      <dgm:prSet/>
      <dgm:spPr/>
      <dgm:t>
        <a:bodyPr/>
        <a:lstStyle/>
        <a:p>
          <a:r>
            <a:rPr lang="en-GB"/>
            <a:t>To pick and plan a suitable approach for my project.</a:t>
          </a:r>
          <a:endParaRPr lang="en-US"/>
        </a:p>
      </dgm:t>
    </dgm:pt>
    <dgm:pt modelId="{09216F45-486D-4E0E-AD43-41F90A6D88F0}" type="parTrans" cxnId="{312EE78D-E91C-4E39-B4CD-6C0576FBFE20}">
      <dgm:prSet/>
      <dgm:spPr/>
      <dgm:t>
        <a:bodyPr/>
        <a:lstStyle/>
        <a:p>
          <a:endParaRPr lang="en-US"/>
        </a:p>
      </dgm:t>
    </dgm:pt>
    <dgm:pt modelId="{EF04ED45-8471-43A4-BB24-14A347912754}" type="sibTrans" cxnId="{312EE78D-E91C-4E39-B4CD-6C0576FBFE20}">
      <dgm:prSet/>
      <dgm:spPr/>
      <dgm:t>
        <a:bodyPr/>
        <a:lstStyle/>
        <a:p>
          <a:endParaRPr lang="en-US"/>
        </a:p>
      </dgm:t>
    </dgm:pt>
    <dgm:pt modelId="{D2B5723A-F149-42BA-860B-C6E458FFBDE3}">
      <dgm:prSet/>
      <dgm:spPr/>
      <dgm:t>
        <a:bodyPr/>
        <a:lstStyle/>
        <a:p>
          <a:r>
            <a:rPr lang="en-GB" dirty="0"/>
            <a:t>To generate rooms, of customizable sizes, in valid positions, such as not overlapping with other rooms, with doorway(s) in suitable locations.</a:t>
          </a:r>
          <a:endParaRPr lang="en-US" dirty="0"/>
        </a:p>
      </dgm:t>
    </dgm:pt>
    <dgm:pt modelId="{1C864DBB-9DCC-4159-B097-6CF70EE37D07}" type="parTrans" cxnId="{9AD6698B-31E1-4155-B9F4-002DFE467D89}">
      <dgm:prSet/>
      <dgm:spPr/>
      <dgm:t>
        <a:bodyPr/>
        <a:lstStyle/>
        <a:p>
          <a:endParaRPr lang="en-US"/>
        </a:p>
      </dgm:t>
    </dgm:pt>
    <dgm:pt modelId="{CF693086-800C-4229-86B8-48A0A341A673}" type="sibTrans" cxnId="{9AD6698B-31E1-4155-B9F4-002DFE467D89}">
      <dgm:prSet/>
      <dgm:spPr/>
      <dgm:t>
        <a:bodyPr/>
        <a:lstStyle/>
        <a:p>
          <a:endParaRPr lang="en-US"/>
        </a:p>
      </dgm:t>
    </dgm:pt>
    <dgm:pt modelId="{B22EDC19-85CD-47EA-BA3F-F254654A0C83}">
      <dgm:prSet/>
      <dgm:spPr/>
      <dgm:t>
        <a:bodyPr/>
        <a:lstStyle/>
        <a:p>
          <a:r>
            <a:rPr lang="en-GB"/>
            <a:t>To generate a network of interconnecting corridors, connecting all generated doorways, to create a traversable map.</a:t>
          </a:r>
          <a:endParaRPr lang="en-US"/>
        </a:p>
      </dgm:t>
    </dgm:pt>
    <dgm:pt modelId="{B5DB8F66-0603-403B-8641-5B9A77C8C004}" type="parTrans" cxnId="{84242252-565E-4571-8813-446D6867782A}">
      <dgm:prSet/>
      <dgm:spPr/>
      <dgm:t>
        <a:bodyPr/>
        <a:lstStyle/>
        <a:p>
          <a:endParaRPr lang="en-US"/>
        </a:p>
      </dgm:t>
    </dgm:pt>
    <dgm:pt modelId="{8384F2A6-621B-451D-B5B8-2A4C16EFD666}" type="sibTrans" cxnId="{84242252-565E-4571-8813-446D6867782A}">
      <dgm:prSet/>
      <dgm:spPr/>
      <dgm:t>
        <a:bodyPr/>
        <a:lstStyle/>
        <a:p>
          <a:endParaRPr lang="en-US"/>
        </a:p>
      </dgm:t>
    </dgm:pt>
    <dgm:pt modelId="{655C0CC8-2C60-4A41-B2F7-33F96AFBDEDA}">
      <dgm:prSet/>
      <dgm:spPr/>
      <dgm:t>
        <a:bodyPr/>
        <a:lstStyle/>
        <a:p>
          <a:r>
            <a:rPr lang="en-GB"/>
            <a:t>To distribute objects, such as light sources and chests, throughout the map to provide an example of how decorations/interactable objects could be procedurally placed.</a:t>
          </a:r>
          <a:endParaRPr lang="en-US"/>
        </a:p>
      </dgm:t>
    </dgm:pt>
    <dgm:pt modelId="{A24E7340-F9C7-4B2A-B1F2-B27839AAC0AB}" type="parTrans" cxnId="{4E1A87E8-2B0F-445D-BA7F-C82CFFAB887C}">
      <dgm:prSet/>
      <dgm:spPr/>
      <dgm:t>
        <a:bodyPr/>
        <a:lstStyle/>
        <a:p>
          <a:endParaRPr lang="en-US"/>
        </a:p>
      </dgm:t>
    </dgm:pt>
    <dgm:pt modelId="{BF04CD70-4819-4D4D-BD06-2BAB40601E22}" type="sibTrans" cxnId="{4E1A87E8-2B0F-445D-BA7F-C82CFFAB887C}">
      <dgm:prSet/>
      <dgm:spPr/>
      <dgm:t>
        <a:bodyPr/>
        <a:lstStyle/>
        <a:p>
          <a:endParaRPr lang="en-US"/>
        </a:p>
      </dgm:t>
    </dgm:pt>
    <dgm:pt modelId="{EA276ACD-2F64-42BB-B1EA-D0988022E57A}">
      <dgm:prSet/>
      <dgm:spPr/>
      <dgm:t>
        <a:bodyPr/>
        <a:lstStyle/>
        <a:p>
          <a:r>
            <a:rPr lang="en-GB"/>
            <a:t>To create and place AIs throughout the generated map, to show AI navigation is possible, for applications such as enemies.</a:t>
          </a:r>
          <a:endParaRPr lang="en-US"/>
        </a:p>
      </dgm:t>
    </dgm:pt>
    <dgm:pt modelId="{2569BAA9-03CB-4975-837F-D5EDA32FE529}" type="parTrans" cxnId="{1CCACEA7-44FA-4058-A2BF-CAAB78905A6A}">
      <dgm:prSet/>
      <dgm:spPr/>
      <dgm:t>
        <a:bodyPr/>
        <a:lstStyle/>
        <a:p>
          <a:endParaRPr lang="en-US"/>
        </a:p>
      </dgm:t>
    </dgm:pt>
    <dgm:pt modelId="{80F23279-AEEF-41C9-8227-779232567F5E}" type="sibTrans" cxnId="{1CCACEA7-44FA-4058-A2BF-CAAB78905A6A}">
      <dgm:prSet/>
      <dgm:spPr/>
      <dgm:t>
        <a:bodyPr/>
        <a:lstStyle/>
        <a:p>
          <a:endParaRPr lang="en-US"/>
        </a:p>
      </dgm:t>
    </dgm:pt>
    <dgm:pt modelId="{66DCE751-643A-4649-A13B-0B40D16A4CEA}">
      <dgm:prSet/>
      <dgm:spPr/>
      <dgm:t>
        <a:bodyPr/>
        <a:lstStyle/>
        <a:p>
          <a:r>
            <a:rPr lang="en-GB"/>
            <a:t>To create a ‘How it Works’ option, whereby the user is visually shown the generation steps, to help aid with understanding how procedural generation works.</a:t>
          </a:r>
          <a:endParaRPr lang="en-US"/>
        </a:p>
      </dgm:t>
    </dgm:pt>
    <dgm:pt modelId="{B01D9849-6C60-4155-B013-9294E769E6DC}" type="parTrans" cxnId="{83141BE5-04B7-476F-AE23-14FD721E3542}">
      <dgm:prSet/>
      <dgm:spPr/>
      <dgm:t>
        <a:bodyPr/>
        <a:lstStyle/>
        <a:p>
          <a:endParaRPr lang="en-US"/>
        </a:p>
      </dgm:t>
    </dgm:pt>
    <dgm:pt modelId="{51ED2E01-3299-4D2B-923C-CCF9E9683D2A}" type="sibTrans" cxnId="{83141BE5-04B7-476F-AE23-14FD721E3542}">
      <dgm:prSet/>
      <dgm:spPr/>
      <dgm:t>
        <a:bodyPr/>
        <a:lstStyle/>
        <a:p>
          <a:endParaRPr lang="en-US"/>
        </a:p>
      </dgm:t>
    </dgm:pt>
    <dgm:pt modelId="{3353A123-9F82-4776-8473-17D0B8BE1148}">
      <dgm:prSet/>
      <dgm:spPr/>
      <dgm:t>
        <a:bodyPr/>
        <a:lstStyle/>
        <a:p>
          <a:r>
            <a:rPr lang="en-GB"/>
            <a:t>To create a ‘Custom Map’ option, whereby the user can alter the changeable parameters that affect map generation, creating their own custom map.</a:t>
          </a:r>
          <a:endParaRPr lang="en-US"/>
        </a:p>
      </dgm:t>
    </dgm:pt>
    <dgm:pt modelId="{B5FC1697-1C27-4EAC-A171-1D6D4F77FB07}" type="parTrans" cxnId="{1B3B59CF-A86A-41DD-82D1-D76A88D463D6}">
      <dgm:prSet/>
      <dgm:spPr/>
      <dgm:t>
        <a:bodyPr/>
        <a:lstStyle/>
        <a:p>
          <a:endParaRPr lang="en-US"/>
        </a:p>
      </dgm:t>
    </dgm:pt>
    <dgm:pt modelId="{A22AA385-364F-440B-A53E-B93B8F60C711}" type="sibTrans" cxnId="{1B3B59CF-A86A-41DD-82D1-D76A88D463D6}">
      <dgm:prSet/>
      <dgm:spPr/>
      <dgm:t>
        <a:bodyPr/>
        <a:lstStyle/>
        <a:p>
          <a:endParaRPr lang="en-US"/>
        </a:p>
      </dgm:t>
    </dgm:pt>
    <dgm:pt modelId="{84E12BC9-6E63-427C-86D1-679AD2854442}">
      <dgm:prSet/>
      <dgm:spPr/>
      <dgm:t>
        <a:bodyPr/>
        <a:lstStyle/>
        <a:p>
          <a:r>
            <a:rPr lang="en-GB"/>
            <a:t>To create a player controller, allowing for easy traversal and investigation of a generated map.</a:t>
          </a:r>
          <a:endParaRPr lang="en-US"/>
        </a:p>
      </dgm:t>
    </dgm:pt>
    <dgm:pt modelId="{4E60AA25-C83E-4638-B0DD-62389908E341}" type="parTrans" cxnId="{F4213C30-740A-454A-9429-34510F8F416F}">
      <dgm:prSet/>
      <dgm:spPr/>
      <dgm:t>
        <a:bodyPr/>
        <a:lstStyle/>
        <a:p>
          <a:endParaRPr lang="en-US"/>
        </a:p>
      </dgm:t>
    </dgm:pt>
    <dgm:pt modelId="{AB81DA88-4FC0-4390-B98A-B618B0ADD6F4}" type="sibTrans" cxnId="{F4213C30-740A-454A-9429-34510F8F416F}">
      <dgm:prSet/>
      <dgm:spPr/>
      <dgm:t>
        <a:bodyPr/>
        <a:lstStyle/>
        <a:p>
          <a:endParaRPr lang="en-US"/>
        </a:p>
      </dgm:t>
    </dgm:pt>
    <dgm:pt modelId="{E88109C1-5BEC-46C3-B013-55E1B8DC1567}">
      <dgm:prSet/>
      <dgm:spPr/>
      <dgm:t>
        <a:bodyPr/>
        <a:lstStyle/>
        <a:p>
          <a:r>
            <a:rPr lang="en-GB"/>
            <a:t>To evaluate and review how successful my project was in comparison to other proposed solutions, providing information such as strengths and challenges, what the next steps would be and what questions arise for future research.</a:t>
          </a:r>
          <a:endParaRPr lang="en-US"/>
        </a:p>
      </dgm:t>
    </dgm:pt>
    <dgm:pt modelId="{CD0FDB1C-AA40-4F6B-BAE7-8DAB3FA18ED8}" type="parTrans" cxnId="{CBFEC65C-20B8-4B3C-88C8-65C672C64FDD}">
      <dgm:prSet/>
      <dgm:spPr/>
      <dgm:t>
        <a:bodyPr/>
        <a:lstStyle/>
        <a:p>
          <a:endParaRPr lang="en-US"/>
        </a:p>
      </dgm:t>
    </dgm:pt>
    <dgm:pt modelId="{9525F48F-791C-4889-B894-197DC27310A8}" type="sibTrans" cxnId="{CBFEC65C-20B8-4B3C-88C8-65C672C64FDD}">
      <dgm:prSet/>
      <dgm:spPr/>
      <dgm:t>
        <a:bodyPr/>
        <a:lstStyle/>
        <a:p>
          <a:endParaRPr lang="en-US"/>
        </a:p>
      </dgm:t>
    </dgm:pt>
    <dgm:pt modelId="{64E21F3F-CECD-4D75-A5EC-72D4A3650878}" type="pres">
      <dgm:prSet presAssocID="{041BA40E-5259-4C90-A65F-B524EF97B00D}" presName="vert0" presStyleCnt="0">
        <dgm:presLayoutVars>
          <dgm:dir/>
          <dgm:animOne val="branch"/>
          <dgm:animLvl val="lvl"/>
        </dgm:presLayoutVars>
      </dgm:prSet>
      <dgm:spPr/>
    </dgm:pt>
    <dgm:pt modelId="{D0008AAD-D299-4D9B-8921-AADD0A001AC0}" type="pres">
      <dgm:prSet presAssocID="{3A0EC927-8659-4716-8FE9-45838F5CADB9}" presName="thickLine" presStyleLbl="alignNode1" presStyleIdx="0" presStyleCnt="10"/>
      <dgm:spPr/>
    </dgm:pt>
    <dgm:pt modelId="{F7CEC465-9F3C-4EC5-8418-725CEF78DB1D}" type="pres">
      <dgm:prSet presAssocID="{3A0EC927-8659-4716-8FE9-45838F5CADB9}" presName="horz1" presStyleCnt="0"/>
      <dgm:spPr/>
    </dgm:pt>
    <dgm:pt modelId="{E3D13D05-3B73-48D9-B445-4A323A779BEC}" type="pres">
      <dgm:prSet presAssocID="{3A0EC927-8659-4716-8FE9-45838F5CADB9}" presName="tx1" presStyleLbl="revTx" presStyleIdx="0" presStyleCnt="10"/>
      <dgm:spPr/>
    </dgm:pt>
    <dgm:pt modelId="{47C99BA8-EEF7-4E51-9A86-5EE9581061D6}" type="pres">
      <dgm:prSet presAssocID="{3A0EC927-8659-4716-8FE9-45838F5CADB9}" presName="vert1" presStyleCnt="0"/>
      <dgm:spPr/>
    </dgm:pt>
    <dgm:pt modelId="{49912FDE-BEDF-4265-9642-4E88F1E1E320}" type="pres">
      <dgm:prSet presAssocID="{44879DB5-A1BC-4784-9F49-40F776335E84}" presName="thickLine" presStyleLbl="alignNode1" presStyleIdx="1" presStyleCnt="10"/>
      <dgm:spPr/>
    </dgm:pt>
    <dgm:pt modelId="{47DE9593-1D92-41AD-9437-5A78D5262B85}" type="pres">
      <dgm:prSet presAssocID="{44879DB5-A1BC-4784-9F49-40F776335E84}" presName="horz1" presStyleCnt="0"/>
      <dgm:spPr/>
    </dgm:pt>
    <dgm:pt modelId="{C62F9956-6AB4-4250-A855-29139CC27950}" type="pres">
      <dgm:prSet presAssocID="{44879DB5-A1BC-4784-9F49-40F776335E84}" presName="tx1" presStyleLbl="revTx" presStyleIdx="1" presStyleCnt="10"/>
      <dgm:spPr/>
    </dgm:pt>
    <dgm:pt modelId="{CEEE34FA-9726-40EF-8CE5-13108B13B219}" type="pres">
      <dgm:prSet presAssocID="{44879DB5-A1BC-4784-9F49-40F776335E84}" presName="vert1" presStyleCnt="0"/>
      <dgm:spPr/>
    </dgm:pt>
    <dgm:pt modelId="{5A8813EF-8BC2-4AE0-AE8B-D2AE4F286322}" type="pres">
      <dgm:prSet presAssocID="{D2B5723A-F149-42BA-860B-C6E458FFBDE3}" presName="thickLine" presStyleLbl="alignNode1" presStyleIdx="2" presStyleCnt="10"/>
      <dgm:spPr/>
    </dgm:pt>
    <dgm:pt modelId="{AB50FBDC-8235-4D78-9C87-CA602458D138}" type="pres">
      <dgm:prSet presAssocID="{D2B5723A-F149-42BA-860B-C6E458FFBDE3}" presName="horz1" presStyleCnt="0"/>
      <dgm:spPr/>
    </dgm:pt>
    <dgm:pt modelId="{A50B07D0-CAEC-4259-A7D3-2D9176233B00}" type="pres">
      <dgm:prSet presAssocID="{D2B5723A-F149-42BA-860B-C6E458FFBDE3}" presName="tx1" presStyleLbl="revTx" presStyleIdx="2" presStyleCnt="10"/>
      <dgm:spPr/>
    </dgm:pt>
    <dgm:pt modelId="{AAE275B7-B9A5-42A5-AB53-3D5737E73628}" type="pres">
      <dgm:prSet presAssocID="{D2B5723A-F149-42BA-860B-C6E458FFBDE3}" presName="vert1" presStyleCnt="0"/>
      <dgm:spPr/>
    </dgm:pt>
    <dgm:pt modelId="{E8F8F556-EB7F-4C1E-93BD-4BF5449E5EBE}" type="pres">
      <dgm:prSet presAssocID="{B22EDC19-85CD-47EA-BA3F-F254654A0C83}" presName="thickLine" presStyleLbl="alignNode1" presStyleIdx="3" presStyleCnt="10"/>
      <dgm:spPr/>
    </dgm:pt>
    <dgm:pt modelId="{6FC0D8D3-D9F7-4760-A2D6-D87143ADFC99}" type="pres">
      <dgm:prSet presAssocID="{B22EDC19-85CD-47EA-BA3F-F254654A0C83}" presName="horz1" presStyleCnt="0"/>
      <dgm:spPr/>
    </dgm:pt>
    <dgm:pt modelId="{4DF85F6F-F277-4CEE-B55D-7B9F7168CE0B}" type="pres">
      <dgm:prSet presAssocID="{B22EDC19-85CD-47EA-BA3F-F254654A0C83}" presName="tx1" presStyleLbl="revTx" presStyleIdx="3" presStyleCnt="10"/>
      <dgm:spPr/>
    </dgm:pt>
    <dgm:pt modelId="{C6583711-CB74-484E-9F15-E34C6C53FF62}" type="pres">
      <dgm:prSet presAssocID="{B22EDC19-85CD-47EA-BA3F-F254654A0C83}" presName="vert1" presStyleCnt="0"/>
      <dgm:spPr/>
    </dgm:pt>
    <dgm:pt modelId="{54E2B9FC-FEDA-48C8-8EBD-22D38243B2D4}" type="pres">
      <dgm:prSet presAssocID="{655C0CC8-2C60-4A41-B2F7-33F96AFBDEDA}" presName="thickLine" presStyleLbl="alignNode1" presStyleIdx="4" presStyleCnt="10"/>
      <dgm:spPr/>
    </dgm:pt>
    <dgm:pt modelId="{D6B44EC3-6283-47AD-B8E0-CC9148BE5733}" type="pres">
      <dgm:prSet presAssocID="{655C0CC8-2C60-4A41-B2F7-33F96AFBDEDA}" presName="horz1" presStyleCnt="0"/>
      <dgm:spPr/>
    </dgm:pt>
    <dgm:pt modelId="{AAB32606-CA19-4D00-A2E8-5B36CC7BE1C6}" type="pres">
      <dgm:prSet presAssocID="{655C0CC8-2C60-4A41-B2F7-33F96AFBDEDA}" presName="tx1" presStyleLbl="revTx" presStyleIdx="4" presStyleCnt="10"/>
      <dgm:spPr/>
    </dgm:pt>
    <dgm:pt modelId="{63075853-C073-410A-B8B2-DD2565B0D4F0}" type="pres">
      <dgm:prSet presAssocID="{655C0CC8-2C60-4A41-B2F7-33F96AFBDEDA}" presName="vert1" presStyleCnt="0"/>
      <dgm:spPr/>
    </dgm:pt>
    <dgm:pt modelId="{D1B19C2C-6174-4911-B312-00FD193BCF31}" type="pres">
      <dgm:prSet presAssocID="{EA276ACD-2F64-42BB-B1EA-D0988022E57A}" presName="thickLine" presStyleLbl="alignNode1" presStyleIdx="5" presStyleCnt="10"/>
      <dgm:spPr/>
    </dgm:pt>
    <dgm:pt modelId="{7AE14E36-7429-442A-86AE-75094A2F3859}" type="pres">
      <dgm:prSet presAssocID="{EA276ACD-2F64-42BB-B1EA-D0988022E57A}" presName="horz1" presStyleCnt="0"/>
      <dgm:spPr/>
    </dgm:pt>
    <dgm:pt modelId="{553CE497-171A-42D5-A6C7-B94543752306}" type="pres">
      <dgm:prSet presAssocID="{EA276ACD-2F64-42BB-B1EA-D0988022E57A}" presName="tx1" presStyleLbl="revTx" presStyleIdx="5" presStyleCnt="10"/>
      <dgm:spPr/>
    </dgm:pt>
    <dgm:pt modelId="{21BFCA62-3367-4D71-A99F-86F01580CE26}" type="pres">
      <dgm:prSet presAssocID="{EA276ACD-2F64-42BB-B1EA-D0988022E57A}" presName="vert1" presStyleCnt="0"/>
      <dgm:spPr/>
    </dgm:pt>
    <dgm:pt modelId="{09CC07D8-D888-4615-819C-912118EFEA52}" type="pres">
      <dgm:prSet presAssocID="{66DCE751-643A-4649-A13B-0B40D16A4CEA}" presName="thickLine" presStyleLbl="alignNode1" presStyleIdx="6" presStyleCnt="10"/>
      <dgm:spPr/>
    </dgm:pt>
    <dgm:pt modelId="{9F074B8C-8DC2-4776-9079-27DD934CFF06}" type="pres">
      <dgm:prSet presAssocID="{66DCE751-643A-4649-A13B-0B40D16A4CEA}" presName="horz1" presStyleCnt="0"/>
      <dgm:spPr/>
    </dgm:pt>
    <dgm:pt modelId="{A4EFA1A7-304D-4BB1-98C0-C3231A02D8CE}" type="pres">
      <dgm:prSet presAssocID="{66DCE751-643A-4649-A13B-0B40D16A4CEA}" presName="tx1" presStyleLbl="revTx" presStyleIdx="6" presStyleCnt="10"/>
      <dgm:spPr/>
    </dgm:pt>
    <dgm:pt modelId="{43E83B24-6B0B-40F2-8C67-69BE5D42A1D3}" type="pres">
      <dgm:prSet presAssocID="{66DCE751-643A-4649-A13B-0B40D16A4CEA}" presName="vert1" presStyleCnt="0"/>
      <dgm:spPr/>
    </dgm:pt>
    <dgm:pt modelId="{122A4720-60AD-42E8-B706-D16EBA2B597C}" type="pres">
      <dgm:prSet presAssocID="{3353A123-9F82-4776-8473-17D0B8BE1148}" presName="thickLine" presStyleLbl="alignNode1" presStyleIdx="7" presStyleCnt="10"/>
      <dgm:spPr/>
    </dgm:pt>
    <dgm:pt modelId="{C8FBD7BF-01C7-49C4-ACF8-833A4A2A27A5}" type="pres">
      <dgm:prSet presAssocID="{3353A123-9F82-4776-8473-17D0B8BE1148}" presName="horz1" presStyleCnt="0"/>
      <dgm:spPr/>
    </dgm:pt>
    <dgm:pt modelId="{89033329-B9B0-46E8-9919-E46A52FBBA91}" type="pres">
      <dgm:prSet presAssocID="{3353A123-9F82-4776-8473-17D0B8BE1148}" presName="tx1" presStyleLbl="revTx" presStyleIdx="7" presStyleCnt="10"/>
      <dgm:spPr/>
    </dgm:pt>
    <dgm:pt modelId="{9F99555A-4639-48C3-9B1A-FB94F96E7161}" type="pres">
      <dgm:prSet presAssocID="{3353A123-9F82-4776-8473-17D0B8BE1148}" presName="vert1" presStyleCnt="0"/>
      <dgm:spPr/>
    </dgm:pt>
    <dgm:pt modelId="{F54066F8-6096-4F9E-AF06-75B9AAB519F5}" type="pres">
      <dgm:prSet presAssocID="{84E12BC9-6E63-427C-86D1-679AD2854442}" presName="thickLine" presStyleLbl="alignNode1" presStyleIdx="8" presStyleCnt="10"/>
      <dgm:spPr/>
    </dgm:pt>
    <dgm:pt modelId="{C2433A5E-A831-472B-B3B5-D70207AAF5EA}" type="pres">
      <dgm:prSet presAssocID="{84E12BC9-6E63-427C-86D1-679AD2854442}" presName="horz1" presStyleCnt="0"/>
      <dgm:spPr/>
    </dgm:pt>
    <dgm:pt modelId="{D15EA668-E4D4-410E-A1BC-054FE22AB282}" type="pres">
      <dgm:prSet presAssocID="{84E12BC9-6E63-427C-86D1-679AD2854442}" presName="tx1" presStyleLbl="revTx" presStyleIdx="8" presStyleCnt="10"/>
      <dgm:spPr/>
    </dgm:pt>
    <dgm:pt modelId="{97222570-BC12-4BA3-92C5-8C42CF506AE0}" type="pres">
      <dgm:prSet presAssocID="{84E12BC9-6E63-427C-86D1-679AD2854442}" presName="vert1" presStyleCnt="0"/>
      <dgm:spPr/>
    </dgm:pt>
    <dgm:pt modelId="{CED327DD-289A-487A-A77A-74016665D3DF}" type="pres">
      <dgm:prSet presAssocID="{E88109C1-5BEC-46C3-B013-55E1B8DC1567}" presName="thickLine" presStyleLbl="alignNode1" presStyleIdx="9" presStyleCnt="10"/>
      <dgm:spPr/>
    </dgm:pt>
    <dgm:pt modelId="{8580B263-2B5A-4797-A6F7-D73687827C0F}" type="pres">
      <dgm:prSet presAssocID="{E88109C1-5BEC-46C3-B013-55E1B8DC1567}" presName="horz1" presStyleCnt="0"/>
      <dgm:spPr/>
    </dgm:pt>
    <dgm:pt modelId="{84BCEE2D-6485-4EAA-81C6-EBBF4D2DEA79}" type="pres">
      <dgm:prSet presAssocID="{E88109C1-5BEC-46C3-B013-55E1B8DC1567}" presName="tx1" presStyleLbl="revTx" presStyleIdx="9" presStyleCnt="10"/>
      <dgm:spPr/>
    </dgm:pt>
    <dgm:pt modelId="{28321ABA-9186-448A-8B65-EB24ECAB2910}" type="pres">
      <dgm:prSet presAssocID="{E88109C1-5BEC-46C3-B013-55E1B8DC1567}" presName="vert1" presStyleCnt="0"/>
      <dgm:spPr/>
    </dgm:pt>
  </dgm:ptLst>
  <dgm:cxnLst>
    <dgm:cxn modelId="{E70E0C19-2D8D-4E25-89B9-42BC797CA844}" type="presOf" srcId="{041BA40E-5259-4C90-A65F-B524EF97B00D}" destId="{64E21F3F-CECD-4D75-A5EC-72D4A3650878}" srcOrd="0" destOrd="0" presId="urn:microsoft.com/office/officeart/2008/layout/LinedList"/>
    <dgm:cxn modelId="{F4213C30-740A-454A-9429-34510F8F416F}" srcId="{041BA40E-5259-4C90-A65F-B524EF97B00D}" destId="{84E12BC9-6E63-427C-86D1-679AD2854442}" srcOrd="8" destOrd="0" parTransId="{4E60AA25-C83E-4638-B0DD-62389908E341}" sibTransId="{AB81DA88-4FC0-4390-B98A-B618B0ADD6F4}"/>
    <dgm:cxn modelId="{CBFEC65C-20B8-4B3C-88C8-65C672C64FDD}" srcId="{041BA40E-5259-4C90-A65F-B524EF97B00D}" destId="{E88109C1-5BEC-46C3-B013-55E1B8DC1567}" srcOrd="9" destOrd="0" parTransId="{CD0FDB1C-AA40-4F6B-BAE7-8DAB3FA18ED8}" sibTransId="{9525F48F-791C-4889-B894-197DC27310A8}"/>
    <dgm:cxn modelId="{84242252-565E-4571-8813-446D6867782A}" srcId="{041BA40E-5259-4C90-A65F-B524EF97B00D}" destId="{B22EDC19-85CD-47EA-BA3F-F254654A0C83}" srcOrd="3" destOrd="0" parTransId="{B5DB8F66-0603-403B-8641-5B9A77C8C004}" sibTransId="{8384F2A6-621B-451D-B5B8-2A4C16EFD666}"/>
    <dgm:cxn modelId="{A8DE8376-BBCA-4164-BC2B-30C7D8B795C9}" type="presOf" srcId="{E88109C1-5BEC-46C3-B013-55E1B8DC1567}" destId="{84BCEE2D-6485-4EAA-81C6-EBBF4D2DEA79}" srcOrd="0" destOrd="0" presId="urn:microsoft.com/office/officeart/2008/layout/LinedList"/>
    <dgm:cxn modelId="{A0E2257B-8928-4321-9F23-18DA48B18921}" type="presOf" srcId="{3353A123-9F82-4776-8473-17D0B8BE1148}" destId="{89033329-B9B0-46E8-9919-E46A52FBBA91}" srcOrd="0" destOrd="0" presId="urn:microsoft.com/office/officeart/2008/layout/LinedList"/>
    <dgm:cxn modelId="{7D208C7B-9B04-4965-AD29-30C95832F5AD}" type="presOf" srcId="{D2B5723A-F149-42BA-860B-C6E458FFBDE3}" destId="{A50B07D0-CAEC-4259-A7D3-2D9176233B00}" srcOrd="0" destOrd="0" presId="urn:microsoft.com/office/officeart/2008/layout/LinedList"/>
    <dgm:cxn modelId="{4E54DF7F-09F2-4FAD-8C2F-543AF9672200}" type="presOf" srcId="{655C0CC8-2C60-4A41-B2F7-33F96AFBDEDA}" destId="{AAB32606-CA19-4D00-A2E8-5B36CC7BE1C6}" srcOrd="0" destOrd="0" presId="urn:microsoft.com/office/officeart/2008/layout/LinedList"/>
    <dgm:cxn modelId="{807D148B-34A7-4AAA-BA41-468903564407}" type="presOf" srcId="{84E12BC9-6E63-427C-86D1-679AD2854442}" destId="{D15EA668-E4D4-410E-A1BC-054FE22AB282}" srcOrd="0" destOrd="0" presId="urn:microsoft.com/office/officeart/2008/layout/LinedList"/>
    <dgm:cxn modelId="{9AD6698B-31E1-4155-B9F4-002DFE467D89}" srcId="{041BA40E-5259-4C90-A65F-B524EF97B00D}" destId="{D2B5723A-F149-42BA-860B-C6E458FFBDE3}" srcOrd="2" destOrd="0" parTransId="{1C864DBB-9DCC-4159-B097-6CF70EE37D07}" sibTransId="{CF693086-800C-4229-86B8-48A0A341A673}"/>
    <dgm:cxn modelId="{312EE78D-E91C-4E39-B4CD-6C0576FBFE20}" srcId="{041BA40E-5259-4C90-A65F-B524EF97B00D}" destId="{44879DB5-A1BC-4784-9F49-40F776335E84}" srcOrd="1" destOrd="0" parTransId="{09216F45-486D-4E0E-AD43-41F90A6D88F0}" sibTransId="{EF04ED45-8471-43A4-BB24-14A347912754}"/>
    <dgm:cxn modelId="{62C3349B-A65B-43B2-BCAD-481C87AED28D}" type="presOf" srcId="{3A0EC927-8659-4716-8FE9-45838F5CADB9}" destId="{E3D13D05-3B73-48D9-B445-4A323A779BEC}" srcOrd="0" destOrd="0" presId="urn:microsoft.com/office/officeart/2008/layout/LinedList"/>
    <dgm:cxn modelId="{E6B4CE9E-8838-4FC9-B773-70F1AA11C0AF}" srcId="{041BA40E-5259-4C90-A65F-B524EF97B00D}" destId="{3A0EC927-8659-4716-8FE9-45838F5CADB9}" srcOrd="0" destOrd="0" parTransId="{CE1F723B-7A54-4C4C-A08D-31328256A6B2}" sibTransId="{9CB30725-ED87-45C4-A46E-4E687DB14048}"/>
    <dgm:cxn modelId="{1CCACEA7-44FA-4058-A2BF-CAAB78905A6A}" srcId="{041BA40E-5259-4C90-A65F-B524EF97B00D}" destId="{EA276ACD-2F64-42BB-B1EA-D0988022E57A}" srcOrd="5" destOrd="0" parTransId="{2569BAA9-03CB-4975-837F-D5EDA32FE529}" sibTransId="{80F23279-AEEF-41C9-8227-779232567F5E}"/>
    <dgm:cxn modelId="{95F84FCF-6E22-4078-8129-B2E6E3EBF5F7}" type="presOf" srcId="{44879DB5-A1BC-4784-9F49-40F776335E84}" destId="{C62F9956-6AB4-4250-A855-29139CC27950}" srcOrd="0" destOrd="0" presId="urn:microsoft.com/office/officeart/2008/layout/LinedList"/>
    <dgm:cxn modelId="{1B3B59CF-A86A-41DD-82D1-D76A88D463D6}" srcId="{041BA40E-5259-4C90-A65F-B524EF97B00D}" destId="{3353A123-9F82-4776-8473-17D0B8BE1148}" srcOrd="7" destOrd="0" parTransId="{B5FC1697-1C27-4EAC-A171-1D6D4F77FB07}" sibTransId="{A22AA385-364F-440B-A53E-B93B8F60C711}"/>
    <dgm:cxn modelId="{C67F11D5-285D-4DAF-A756-52DF43AFC09D}" type="presOf" srcId="{EA276ACD-2F64-42BB-B1EA-D0988022E57A}" destId="{553CE497-171A-42D5-A6C7-B94543752306}" srcOrd="0" destOrd="0" presId="urn:microsoft.com/office/officeart/2008/layout/LinedList"/>
    <dgm:cxn modelId="{83141BE5-04B7-476F-AE23-14FD721E3542}" srcId="{041BA40E-5259-4C90-A65F-B524EF97B00D}" destId="{66DCE751-643A-4649-A13B-0B40D16A4CEA}" srcOrd="6" destOrd="0" parTransId="{B01D9849-6C60-4155-B013-9294E769E6DC}" sibTransId="{51ED2E01-3299-4D2B-923C-CCF9E9683D2A}"/>
    <dgm:cxn modelId="{4E1A87E8-2B0F-445D-BA7F-C82CFFAB887C}" srcId="{041BA40E-5259-4C90-A65F-B524EF97B00D}" destId="{655C0CC8-2C60-4A41-B2F7-33F96AFBDEDA}" srcOrd="4" destOrd="0" parTransId="{A24E7340-F9C7-4B2A-B1F2-B27839AAC0AB}" sibTransId="{BF04CD70-4819-4D4D-BD06-2BAB40601E22}"/>
    <dgm:cxn modelId="{51E0E4E9-9009-4888-8446-B7DADF3E935F}" type="presOf" srcId="{66DCE751-643A-4649-A13B-0B40D16A4CEA}" destId="{A4EFA1A7-304D-4BB1-98C0-C3231A02D8CE}" srcOrd="0" destOrd="0" presId="urn:microsoft.com/office/officeart/2008/layout/LinedList"/>
    <dgm:cxn modelId="{7D5AD2F0-421C-461F-99E7-8846B4A69FFE}" type="presOf" srcId="{B22EDC19-85CD-47EA-BA3F-F254654A0C83}" destId="{4DF85F6F-F277-4CEE-B55D-7B9F7168CE0B}" srcOrd="0" destOrd="0" presId="urn:microsoft.com/office/officeart/2008/layout/LinedList"/>
    <dgm:cxn modelId="{7B3E369E-8E64-402D-83AC-0F8C3ED2FBDE}" type="presParOf" srcId="{64E21F3F-CECD-4D75-A5EC-72D4A3650878}" destId="{D0008AAD-D299-4D9B-8921-AADD0A001AC0}" srcOrd="0" destOrd="0" presId="urn:microsoft.com/office/officeart/2008/layout/LinedList"/>
    <dgm:cxn modelId="{7A2088EA-E8C3-4D3B-90F6-B03C297A7D31}" type="presParOf" srcId="{64E21F3F-CECD-4D75-A5EC-72D4A3650878}" destId="{F7CEC465-9F3C-4EC5-8418-725CEF78DB1D}" srcOrd="1" destOrd="0" presId="urn:microsoft.com/office/officeart/2008/layout/LinedList"/>
    <dgm:cxn modelId="{74E199D1-3777-4D91-B471-26CC4A1777FE}" type="presParOf" srcId="{F7CEC465-9F3C-4EC5-8418-725CEF78DB1D}" destId="{E3D13D05-3B73-48D9-B445-4A323A779BEC}" srcOrd="0" destOrd="0" presId="urn:microsoft.com/office/officeart/2008/layout/LinedList"/>
    <dgm:cxn modelId="{32C4E4A0-12E5-4B76-906C-BB9D6ADBC9B4}" type="presParOf" srcId="{F7CEC465-9F3C-4EC5-8418-725CEF78DB1D}" destId="{47C99BA8-EEF7-4E51-9A86-5EE9581061D6}" srcOrd="1" destOrd="0" presId="urn:microsoft.com/office/officeart/2008/layout/LinedList"/>
    <dgm:cxn modelId="{C1A5D991-0E3F-4405-941B-4B1CD5DC3B56}" type="presParOf" srcId="{64E21F3F-CECD-4D75-A5EC-72D4A3650878}" destId="{49912FDE-BEDF-4265-9642-4E88F1E1E320}" srcOrd="2" destOrd="0" presId="urn:microsoft.com/office/officeart/2008/layout/LinedList"/>
    <dgm:cxn modelId="{F09DE14A-EFFD-4AE8-BA97-1402DA393B9F}" type="presParOf" srcId="{64E21F3F-CECD-4D75-A5EC-72D4A3650878}" destId="{47DE9593-1D92-41AD-9437-5A78D5262B85}" srcOrd="3" destOrd="0" presId="urn:microsoft.com/office/officeart/2008/layout/LinedList"/>
    <dgm:cxn modelId="{D8C29D72-97B8-4DCC-90E5-88CF4C392818}" type="presParOf" srcId="{47DE9593-1D92-41AD-9437-5A78D5262B85}" destId="{C62F9956-6AB4-4250-A855-29139CC27950}" srcOrd="0" destOrd="0" presId="urn:microsoft.com/office/officeart/2008/layout/LinedList"/>
    <dgm:cxn modelId="{745A9C61-0FBB-4D63-A0B3-D4445764EFCE}" type="presParOf" srcId="{47DE9593-1D92-41AD-9437-5A78D5262B85}" destId="{CEEE34FA-9726-40EF-8CE5-13108B13B219}" srcOrd="1" destOrd="0" presId="urn:microsoft.com/office/officeart/2008/layout/LinedList"/>
    <dgm:cxn modelId="{6E9F1156-B649-4015-A597-379F1C4F2D98}" type="presParOf" srcId="{64E21F3F-CECD-4D75-A5EC-72D4A3650878}" destId="{5A8813EF-8BC2-4AE0-AE8B-D2AE4F286322}" srcOrd="4" destOrd="0" presId="urn:microsoft.com/office/officeart/2008/layout/LinedList"/>
    <dgm:cxn modelId="{5A27A24F-7996-4B5D-8CC8-20065B75EACD}" type="presParOf" srcId="{64E21F3F-CECD-4D75-A5EC-72D4A3650878}" destId="{AB50FBDC-8235-4D78-9C87-CA602458D138}" srcOrd="5" destOrd="0" presId="urn:microsoft.com/office/officeart/2008/layout/LinedList"/>
    <dgm:cxn modelId="{8C1EDCB3-1647-4990-B20B-5533E94F31E7}" type="presParOf" srcId="{AB50FBDC-8235-4D78-9C87-CA602458D138}" destId="{A50B07D0-CAEC-4259-A7D3-2D9176233B00}" srcOrd="0" destOrd="0" presId="urn:microsoft.com/office/officeart/2008/layout/LinedList"/>
    <dgm:cxn modelId="{3A6F0F00-73A3-4099-809F-2E51656C1C58}" type="presParOf" srcId="{AB50FBDC-8235-4D78-9C87-CA602458D138}" destId="{AAE275B7-B9A5-42A5-AB53-3D5737E73628}" srcOrd="1" destOrd="0" presId="urn:microsoft.com/office/officeart/2008/layout/LinedList"/>
    <dgm:cxn modelId="{5DF68ACE-5207-4656-9547-913D31F2931B}" type="presParOf" srcId="{64E21F3F-CECD-4D75-A5EC-72D4A3650878}" destId="{E8F8F556-EB7F-4C1E-93BD-4BF5449E5EBE}" srcOrd="6" destOrd="0" presId="urn:microsoft.com/office/officeart/2008/layout/LinedList"/>
    <dgm:cxn modelId="{72A28008-1B76-4E33-A4EB-1FBDD80483B7}" type="presParOf" srcId="{64E21F3F-CECD-4D75-A5EC-72D4A3650878}" destId="{6FC0D8D3-D9F7-4760-A2D6-D87143ADFC99}" srcOrd="7" destOrd="0" presId="urn:microsoft.com/office/officeart/2008/layout/LinedList"/>
    <dgm:cxn modelId="{6004B966-954B-4266-8042-4E9959A181AC}" type="presParOf" srcId="{6FC0D8D3-D9F7-4760-A2D6-D87143ADFC99}" destId="{4DF85F6F-F277-4CEE-B55D-7B9F7168CE0B}" srcOrd="0" destOrd="0" presId="urn:microsoft.com/office/officeart/2008/layout/LinedList"/>
    <dgm:cxn modelId="{9588478F-165F-4A6A-9667-A2ADDF8488B2}" type="presParOf" srcId="{6FC0D8D3-D9F7-4760-A2D6-D87143ADFC99}" destId="{C6583711-CB74-484E-9F15-E34C6C53FF62}" srcOrd="1" destOrd="0" presId="urn:microsoft.com/office/officeart/2008/layout/LinedList"/>
    <dgm:cxn modelId="{B12E58B3-B23E-43B4-9F8A-89433DBA4BCE}" type="presParOf" srcId="{64E21F3F-CECD-4D75-A5EC-72D4A3650878}" destId="{54E2B9FC-FEDA-48C8-8EBD-22D38243B2D4}" srcOrd="8" destOrd="0" presId="urn:microsoft.com/office/officeart/2008/layout/LinedList"/>
    <dgm:cxn modelId="{0BEB32F8-041B-4F30-96B9-E59F59DFD8A2}" type="presParOf" srcId="{64E21F3F-CECD-4D75-A5EC-72D4A3650878}" destId="{D6B44EC3-6283-47AD-B8E0-CC9148BE5733}" srcOrd="9" destOrd="0" presId="urn:microsoft.com/office/officeart/2008/layout/LinedList"/>
    <dgm:cxn modelId="{CFBA6FD7-D8F1-4F46-AAB7-710A470CBD94}" type="presParOf" srcId="{D6B44EC3-6283-47AD-B8E0-CC9148BE5733}" destId="{AAB32606-CA19-4D00-A2E8-5B36CC7BE1C6}" srcOrd="0" destOrd="0" presId="urn:microsoft.com/office/officeart/2008/layout/LinedList"/>
    <dgm:cxn modelId="{1B4C7C1B-6F64-4B74-9DFE-CB1BBA766CD6}" type="presParOf" srcId="{D6B44EC3-6283-47AD-B8E0-CC9148BE5733}" destId="{63075853-C073-410A-B8B2-DD2565B0D4F0}" srcOrd="1" destOrd="0" presId="urn:microsoft.com/office/officeart/2008/layout/LinedList"/>
    <dgm:cxn modelId="{48E686BF-57E3-4286-BD40-B47C22B94C0C}" type="presParOf" srcId="{64E21F3F-CECD-4D75-A5EC-72D4A3650878}" destId="{D1B19C2C-6174-4911-B312-00FD193BCF31}" srcOrd="10" destOrd="0" presId="urn:microsoft.com/office/officeart/2008/layout/LinedList"/>
    <dgm:cxn modelId="{DF3BFFF3-8BB0-46A3-B812-D93BBAD31657}" type="presParOf" srcId="{64E21F3F-CECD-4D75-A5EC-72D4A3650878}" destId="{7AE14E36-7429-442A-86AE-75094A2F3859}" srcOrd="11" destOrd="0" presId="urn:microsoft.com/office/officeart/2008/layout/LinedList"/>
    <dgm:cxn modelId="{2FD67F2F-821D-4E07-8FBD-BD261683AB43}" type="presParOf" srcId="{7AE14E36-7429-442A-86AE-75094A2F3859}" destId="{553CE497-171A-42D5-A6C7-B94543752306}" srcOrd="0" destOrd="0" presId="urn:microsoft.com/office/officeart/2008/layout/LinedList"/>
    <dgm:cxn modelId="{19F0FAEB-3C51-42A5-85E8-2E2575ACDFBF}" type="presParOf" srcId="{7AE14E36-7429-442A-86AE-75094A2F3859}" destId="{21BFCA62-3367-4D71-A99F-86F01580CE26}" srcOrd="1" destOrd="0" presId="urn:microsoft.com/office/officeart/2008/layout/LinedList"/>
    <dgm:cxn modelId="{6BD37868-D70B-4BDB-B788-4C1DD176E6F4}" type="presParOf" srcId="{64E21F3F-CECD-4D75-A5EC-72D4A3650878}" destId="{09CC07D8-D888-4615-819C-912118EFEA52}" srcOrd="12" destOrd="0" presId="urn:microsoft.com/office/officeart/2008/layout/LinedList"/>
    <dgm:cxn modelId="{430A59BC-8BDF-441B-AC4A-5445CCCD6B6F}" type="presParOf" srcId="{64E21F3F-CECD-4D75-A5EC-72D4A3650878}" destId="{9F074B8C-8DC2-4776-9079-27DD934CFF06}" srcOrd="13" destOrd="0" presId="urn:microsoft.com/office/officeart/2008/layout/LinedList"/>
    <dgm:cxn modelId="{170808BA-BAE0-4657-A209-4735B90E8A89}" type="presParOf" srcId="{9F074B8C-8DC2-4776-9079-27DD934CFF06}" destId="{A4EFA1A7-304D-4BB1-98C0-C3231A02D8CE}" srcOrd="0" destOrd="0" presId="urn:microsoft.com/office/officeart/2008/layout/LinedList"/>
    <dgm:cxn modelId="{03FA0B70-686C-4B7D-BA38-BE67D1E6788F}" type="presParOf" srcId="{9F074B8C-8DC2-4776-9079-27DD934CFF06}" destId="{43E83B24-6B0B-40F2-8C67-69BE5D42A1D3}" srcOrd="1" destOrd="0" presId="urn:microsoft.com/office/officeart/2008/layout/LinedList"/>
    <dgm:cxn modelId="{5AC9806E-448D-4A9C-AF41-F436BB052F34}" type="presParOf" srcId="{64E21F3F-CECD-4D75-A5EC-72D4A3650878}" destId="{122A4720-60AD-42E8-B706-D16EBA2B597C}" srcOrd="14" destOrd="0" presId="urn:microsoft.com/office/officeart/2008/layout/LinedList"/>
    <dgm:cxn modelId="{B4F76526-D473-46B5-B532-E38397C53F6F}" type="presParOf" srcId="{64E21F3F-CECD-4D75-A5EC-72D4A3650878}" destId="{C8FBD7BF-01C7-49C4-ACF8-833A4A2A27A5}" srcOrd="15" destOrd="0" presId="urn:microsoft.com/office/officeart/2008/layout/LinedList"/>
    <dgm:cxn modelId="{66192D7D-1DA6-4CAE-8B91-9B075741596E}" type="presParOf" srcId="{C8FBD7BF-01C7-49C4-ACF8-833A4A2A27A5}" destId="{89033329-B9B0-46E8-9919-E46A52FBBA91}" srcOrd="0" destOrd="0" presId="urn:microsoft.com/office/officeart/2008/layout/LinedList"/>
    <dgm:cxn modelId="{D1BFEF19-86BB-44A8-B508-8D4099D54053}" type="presParOf" srcId="{C8FBD7BF-01C7-49C4-ACF8-833A4A2A27A5}" destId="{9F99555A-4639-48C3-9B1A-FB94F96E7161}" srcOrd="1" destOrd="0" presId="urn:microsoft.com/office/officeart/2008/layout/LinedList"/>
    <dgm:cxn modelId="{655C7E58-12C1-4FF3-BA6B-105DAC557DE1}" type="presParOf" srcId="{64E21F3F-CECD-4D75-A5EC-72D4A3650878}" destId="{F54066F8-6096-4F9E-AF06-75B9AAB519F5}" srcOrd="16" destOrd="0" presId="urn:microsoft.com/office/officeart/2008/layout/LinedList"/>
    <dgm:cxn modelId="{6EEBA898-8E7D-4180-AF59-B8ECEF0B537E}" type="presParOf" srcId="{64E21F3F-CECD-4D75-A5EC-72D4A3650878}" destId="{C2433A5E-A831-472B-B3B5-D70207AAF5EA}" srcOrd="17" destOrd="0" presId="urn:microsoft.com/office/officeart/2008/layout/LinedList"/>
    <dgm:cxn modelId="{A5A4D314-AFCD-47AB-9619-1397807CBF21}" type="presParOf" srcId="{C2433A5E-A831-472B-B3B5-D70207AAF5EA}" destId="{D15EA668-E4D4-410E-A1BC-054FE22AB282}" srcOrd="0" destOrd="0" presId="urn:microsoft.com/office/officeart/2008/layout/LinedList"/>
    <dgm:cxn modelId="{6B833DF1-DA16-49F2-B182-C451D2E19C8F}" type="presParOf" srcId="{C2433A5E-A831-472B-B3B5-D70207AAF5EA}" destId="{97222570-BC12-4BA3-92C5-8C42CF506AE0}" srcOrd="1" destOrd="0" presId="urn:microsoft.com/office/officeart/2008/layout/LinedList"/>
    <dgm:cxn modelId="{A59560E8-8393-4FC5-B786-A07E207ABEB3}" type="presParOf" srcId="{64E21F3F-CECD-4D75-A5EC-72D4A3650878}" destId="{CED327DD-289A-487A-A77A-74016665D3DF}" srcOrd="18" destOrd="0" presId="urn:microsoft.com/office/officeart/2008/layout/LinedList"/>
    <dgm:cxn modelId="{AF5F6355-3000-47DC-9414-C0367A804E44}" type="presParOf" srcId="{64E21F3F-CECD-4D75-A5EC-72D4A3650878}" destId="{8580B263-2B5A-4797-A6F7-D73687827C0F}" srcOrd="19" destOrd="0" presId="urn:microsoft.com/office/officeart/2008/layout/LinedList"/>
    <dgm:cxn modelId="{F13C9A13-C973-49EB-8F4A-24C41136894B}" type="presParOf" srcId="{8580B263-2B5A-4797-A6F7-D73687827C0F}" destId="{84BCEE2D-6485-4EAA-81C6-EBBF4D2DEA79}" srcOrd="0" destOrd="0" presId="urn:microsoft.com/office/officeart/2008/layout/LinedList"/>
    <dgm:cxn modelId="{3609CFFE-7E08-4816-B60C-EEA06B45F8D5}" type="presParOf" srcId="{8580B263-2B5A-4797-A6F7-D73687827C0F}" destId="{28321ABA-9186-448A-8B65-EB24ECAB291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E18B69-741D-4838-BE49-98135211445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C5A7C7B-36EA-4244-BB6C-9793F7A002E3}">
      <dgm:prSet/>
      <dgm:spPr/>
      <dgm:t>
        <a:bodyPr/>
        <a:lstStyle/>
        <a:p>
          <a:r>
            <a:rPr lang="en-GB"/>
            <a:t>Unity V2021.3.5f1</a:t>
          </a:r>
          <a:endParaRPr lang="en-US"/>
        </a:p>
      </dgm:t>
    </dgm:pt>
    <dgm:pt modelId="{0454A29B-CEB0-4AF1-A0EA-3199947420C1}" type="parTrans" cxnId="{2CE27C8E-502C-4980-9076-C93E09EA5DDD}">
      <dgm:prSet/>
      <dgm:spPr/>
      <dgm:t>
        <a:bodyPr/>
        <a:lstStyle/>
        <a:p>
          <a:endParaRPr lang="en-US"/>
        </a:p>
      </dgm:t>
    </dgm:pt>
    <dgm:pt modelId="{A495C8DC-1B25-422D-B98B-315363953667}" type="sibTrans" cxnId="{2CE27C8E-502C-4980-9076-C93E09EA5DDD}">
      <dgm:prSet/>
      <dgm:spPr/>
      <dgm:t>
        <a:bodyPr/>
        <a:lstStyle/>
        <a:p>
          <a:endParaRPr lang="en-US"/>
        </a:p>
      </dgm:t>
    </dgm:pt>
    <dgm:pt modelId="{2E6818AB-F8E8-47AB-8B90-1A2E0BF316C5}">
      <dgm:prSet/>
      <dgm:spPr/>
      <dgm:t>
        <a:bodyPr/>
        <a:lstStyle/>
        <a:p>
          <a:r>
            <a:rPr lang="en-GB"/>
            <a:t>ProBuilder</a:t>
          </a:r>
          <a:endParaRPr lang="en-US"/>
        </a:p>
      </dgm:t>
    </dgm:pt>
    <dgm:pt modelId="{9A6A93E3-64A1-4BF4-8D83-D2CD68C92FB0}" type="parTrans" cxnId="{72840D8D-2B59-4B1B-A89E-E9897090C54B}">
      <dgm:prSet/>
      <dgm:spPr/>
      <dgm:t>
        <a:bodyPr/>
        <a:lstStyle/>
        <a:p>
          <a:endParaRPr lang="en-US"/>
        </a:p>
      </dgm:t>
    </dgm:pt>
    <dgm:pt modelId="{6624EC52-CDD2-4BBB-A0EA-A0720056F3E4}" type="sibTrans" cxnId="{72840D8D-2B59-4B1B-A89E-E9897090C54B}">
      <dgm:prSet/>
      <dgm:spPr/>
      <dgm:t>
        <a:bodyPr/>
        <a:lstStyle/>
        <a:p>
          <a:endParaRPr lang="en-US"/>
        </a:p>
      </dgm:t>
    </dgm:pt>
    <dgm:pt modelId="{7362B732-5663-4177-81AF-9667E5F1C3DC}">
      <dgm:prSet/>
      <dgm:spPr/>
      <dgm:t>
        <a:bodyPr/>
        <a:lstStyle/>
        <a:p>
          <a:r>
            <a:rPr lang="en-GB"/>
            <a:t>TextMeshPro</a:t>
          </a:r>
          <a:endParaRPr lang="en-US"/>
        </a:p>
      </dgm:t>
    </dgm:pt>
    <dgm:pt modelId="{D1B95B3D-199F-4D5B-BD68-16755891D445}" type="parTrans" cxnId="{35D9FD39-A2B9-46DF-AA49-6D978F3EE7B8}">
      <dgm:prSet/>
      <dgm:spPr/>
      <dgm:t>
        <a:bodyPr/>
        <a:lstStyle/>
        <a:p>
          <a:endParaRPr lang="en-US"/>
        </a:p>
      </dgm:t>
    </dgm:pt>
    <dgm:pt modelId="{7A64678A-08E1-4B7C-BEE6-8151A08C8191}" type="sibTrans" cxnId="{35D9FD39-A2B9-46DF-AA49-6D978F3EE7B8}">
      <dgm:prSet/>
      <dgm:spPr/>
      <dgm:t>
        <a:bodyPr/>
        <a:lstStyle/>
        <a:p>
          <a:endParaRPr lang="en-US"/>
        </a:p>
      </dgm:t>
    </dgm:pt>
    <dgm:pt modelId="{A00AC7BF-7A67-49BF-BE9A-861F84CCDC07}">
      <dgm:prSet/>
      <dgm:spPr/>
      <dgm:t>
        <a:bodyPr/>
        <a:lstStyle/>
        <a:p>
          <a:r>
            <a:rPr lang="en-GB"/>
            <a:t>JetBrains Rider</a:t>
          </a:r>
          <a:endParaRPr lang="en-US"/>
        </a:p>
      </dgm:t>
    </dgm:pt>
    <dgm:pt modelId="{3F5ADE3D-9D23-4132-BF36-E5025222789E}" type="parTrans" cxnId="{29867F2C-3F73-4A1F-81B7-4474A2E1AA28}">
      <dgm:prSet/>
      <dgm:spPr/>
      <dgm:t>
        <a:bodyPr/>
        <a:lstStyle/>
        <a:p>
          <a:endParaRPr lang="en-US"/>
        </a:p>
      </dgm:t>
    </dgm:pt>
    <dgm:pt modelId="{C16941BF-9AA6-4D6C-83A4-1BA6E0FAC2C4}" type="sibTrans" cxnId="{29867F2C-3F73-4A1F-81B7-4474A2E1AA28}">
      <dgm:prSet/>
      <dgm:spPr/>
      <dgm:t>
        <a:bodyPr/>
        <a:lstStyle/>
        <a:p>
          <a:endParaRPr lang="en-US"/>
        </a:p>
      </dgm:t>
    </dgm:pt>
    <dgm:pt modelId="{AA5801DB-3684-4982-B9FB-8994D359BF5B}" type="pres">
      <dgm:prSet presAssocID="{54E18B69-741D-4838-BE49-981352114452}" presName="vert0" presStyleCnt="0">
        <dgm:presLayoutVars>
          <dgm:dir/>
          <dgm:animOne val="branch"/>
          <dgm:animLvl val="lvl"/>
        </dgm:presLayoutVars>
      </dgm:prSet>
      <dgm:spPr/>
    </dgm:pt>
    <dgm:pt modelId="{B1D0F605-1A8C-4CC5-A128-4BA2C389261C}" type="pres">
      <dgm:prSet presAssocID="{6C5A7C7B-36EA-4244-BB6C-9793F7A002E3}" presName="thickLine" presStyleLbl="alignNode1" presStyleIdx="0" presStyleCnt="4"/>
      <dgm:spPr/>
    </dgm:pt>
    <dgm:pt modelId="{64587E86-47DF-4E71-B80E-263B7BF3E322}" type="pres">
      <dgm:prSet presAssocID="{6C5A7C7B-36EA-4244-BB6C-9793F7A002E3}" presName="horz1" presStyleCnt="0"/>
      <dgm:spPr/>
    </dgm:pt>
    <dgm:pt modelId="{E8BC8DAF-E715-4D0E-A998-CD4748BF854F}" type="pres">
      <dgm:prSet presAssocID="{6C5A7C7B-36EA-4244-BB6C-9793F7A002E3}" presName="tx1" presStyleLbl="revTx" presStyleIdx="0" presStyleCnt="4"/>
      <dgm:spPr/>
    </dgm:pt>
    <dgm:pt modelId="{4F436F4A-1BD1-4FAD-86CB-15D61AFA0573}" type="pres">
      <dgm:prSet presAssocID="{6C5A7C7B-36EA-4244-BB6C-9793F7A002E3}" presName="vert1" presStyleCnt="0"/>
      <dgm:spPr/>
    </dgm:pt>
    <dgm:pt modelId="{3BD28878-8107-4D43-998D-D3822A5166F7}" type="pres">
      <dgm:prSet presAssocID="{2E6818AB-F8E8-47AB-8B90-1A2E0BF316C5}" presName="thickLine" presStyleLbl="alignNode1" presStyleIdx="1" presStyleCnt="4"/>
      <dgm:spPr/>
    </dgm:pt>
    <dgm:pt modelId="{677E02D5-6492-4B5F-9F37-92C8099EC5D8}" type="pres">
      <dgm:prSet presAssocID="{2E6818AB-F8E8-47AB-8B90-1A2E0BF316C5}" presName="horz1" presStyleCnt="0"/>
      <dgm:spPr/>
    </dgm:pt>
    <dgm:pt modelId="{F9D0BF55-9EC2-4284-9589-6BA6AEFD01FA}" type="pres">
      <dgm:prSet presAssocID="{2E6818AB-F8E8-47AB-8B90-1A2E0BF316C5}" presName="tx1" presStyleLbl="revTx" presStyleIdx="1" presStyleCnt="4"/>
      <dgm:spPr/>
    </dgm:pt>
    <dgm:pt modelId="{9D626C9E-49B3-471C-BE42-9CAB4A543D3E}" type="pres">
      <dgm:prSet presAssocID="{2E6818AB-F8E8-47AB-8B90-1A2E0BF316C5}" presName="vert1" presStyleCnt="0"/>
      <dgm:spPr/>
    </dgm:pt>
    <dgm:pt modelId="{45302FE7-CE6C-4302-98F6-4797FFEB427E}" type="pres">
      <dgm:prSet presAssocID="{7362B732-5663-4177-81AF-9667E5F1C3DC}" presName="thickLine" presStyleLbl="alignNode1" presStyleIdx="2" presStyleCnt="4"/>
      <dgm:spPr/>
    </dgm:pt>
    <dgm:pt modelId="{7E807177-6C48-4568-BBA3-571073ADA44D}" type="pres">
      <dgm:prSet presAssocID="{7362B732-5663-4177-81AF-9667E5F1C3DC}" presName="horz1" presStyleCnt="0"/>
      <dgm:spPr/>
    </dgm:pt>
    <dgm:pt modelId="{32E64CD6-8456-4E21-9113-61807A06C53D}" type="pres">
      <dgm:prSet presAssocID="{7362B732-5663-4177-81AF-9667E5F1C3DC}" presName="tx1" presStyleLbl="revTx" presStyleIdx="2" presStyleCnt="4"/>
      <dgm:spPr/>
    </dgm:pt>
    <dgm:pt modelId="{BEC84070-7C11-4E39-9EFD-703048937C10}" type="pres">
      <dgm:prSet presAssocID="{7362B732-5663-4177-81AF-9667E5F1C3DC}" presName="vert1" presStyleCnt="0"/>
      <dgm:spPr/>
    </dgm:pt>
    <dgm:pt modelId="{2D22F04E-D199-4398-A3B1-D53DDFF631AF}" type="pres">
      <dgm:prSet presAssocID="{A00AC7BF-7A67-49BF-BE9A-861F84CCDC07}" presName="thickLine" presStyleLbl="alignNode1" presStyleIdx="3" presStyleCnt="4"/>
      <dgm:spPr/>
    </dgm:pt>
    <dgm:pt modelId="{41FFE525-3A27-459F-AF44-7B862609205C}" type="pres">
      <dgm:prSet presAssocID="{A00AC7BF-7A67-49BF-BE9A-861F84CCDC07}" presName="horz1" presStyleCnt="0"/>
      <dgm:spPr/>
    </dgm:pt>
    <dgm:pt modelId="{FA7C15FB-AA12-434A-BA8D-9024C01C84C7}" type="pres">
      <dgm:prSet presAssocID="{A00AC7BF-7A67-49BF-BE9A-861F84CCDC07}" presName="tx1" presStyleLbl="revTx" presStyleIdx="3" presStyleCnt="4"/>
      <dgm:spPr/>
    </dgm:pt>
    <dgm:pt modelId="{460E430A-A58C-47EA-A879-BBFED606860F}" type="pres">
      <dgm:prSet presAssocID="{A00AC7BF-7A67-49BF-BE9A-861F84CCDC07}" presName="vert1" presStyleCnt="0"/>
      <dgm:spPr/>
    </dgm:pt>
  </dgm:ptLst>
  <dgm:cxnLst>
    <dgm:cxn modelId="{28E2A510-02FC-4CFF-A675-C458EFE24BCE}" type="presOf" srcId="{7362B732-5663-4177-81AF-9667E5F1C3DC}" destId="{32E64CD6-8456-4E21-9113-61807A06C53D}" srcOrd="0" destOrd="0" presId="urn:microsoft.com/office/officeart/2008/layout/LinedList"/>
    <dgm:cxn modelId="{F7DDB821-2503-4798-B4E6-31B85E7548F2}" type="presOf" srcId="{A00AC7BF-7A67-49BF-BE9A-861F84CCDC07}" destId="{FA7C15FB-AA12-434A-BA8D-9024C01C84C7}" srcOrd="0" destOrd="0" presId="urn:microsoft.com/office/officeart/2008/layout/LinedList"/>
    <dgm:cxn modelId="{29867F2C-3F73-4A1F-81B7-4474A2E1AA28}" srcId="{54E18B69-741D-4838-BE49-981352114452}" destId="{A00AC7BF-7A67-49BF-BE9A-861F84CCDC07}" srcOrd="3" destOrd="0" parTransId="{3F5ADE3D-9D23-4132-BF36-E5025222789E}" sibTransId="{C16941BF-9AA6-4D6C-83A4-1BA6E0FAC2C4}"/>
    <dgm:cxn modelId="{35D9FD39-A2B9-46DF-AA49-6D978F3EE7B8}" srcId="{54E18B69-741D-4838-BE49-981352114452}" destId="{7362B732-5663-4177-81AF-9667E5F1C3DC}" srcOrd="2" destOrd="0" parTransId="{D1B95B3D-199F-4D5B-BD68-16755891D445}" sibTransId="{7A64678A-08E1-4B7C-BEE6-8151A08C8191}"/>
    <dgm:cxn modelId="{E72BBB67-A269-423E-993A-C86C8C606C9B}" type="presOf" srcId="{54E18B69-741D-4838-BE49-981352114452}" destId="{AA5801DB-3684-4982-B9FB-8994D359BF5B}" srcOrd="0" destOrd="0" presId="urn:microsoft.com/office/officeart/2008/layout/LinedList"/>
    <dgm:cxn modelId="{72840D8D-2B59-4B1B-A89E-E9897090C54B}" srcId="{54E18B69-741D-4838-BE49-981352114452}" destId="{2E6818AB-F8E8-47AB-8B90-1A2E0BF316C5}" srcOrd="1" destOrd="0" parTransId="{9A6A93E3-64A1-4BF4-8D83-D2CD68C92FB0}" sibTransId="{6624EC52-CDD2-4BBB-A0EA-A0720056F3E4}"/>
    <dgm:cxn modelId="{2CE27C8E-502C-4980-9076-C93E09EA5DDD}" srcId="{54E18B69-741D-4838-BE49-981352114452}" destId="{6C5A7C7B-36EA-4244-BB6C-9793F7A002E3}" srcOrd="0" destOrd="0" parTransId="{0454A29B-CEB0-4AF1-A0EA-3199947420C1}" sibTransId="{A495C8DC-1B25-422D-B98B-315363953667}"/>
    <dgm:cxn modelId="{FE54EFD8-6C41-4C81-99A4-6DFA506A602F}" type="presOf" srcId="{6C5A7C7B-36EA-4244-BB6C-9793F7A002E3}" destId="{E8BC8DAF-E715-4D0E-A998-CD4748BF854F}" srcOrd="0" destOrd="0" presId="urn:microsoft.com/office/officeart/2008/layout/LinedList"/>
    <dgm:cxn modelId="{AF53D0E1-DCD7-497F-9898-07F98E4B3F95}" type="presOf" srcId="{2E6818AB-F8E8-47AB-8B90-1A2E0BF316C5}" destId="{F9D0BF55-9EC2-4284-9589-6BA6AEFD01FA}" srcOrd="0" destOrd="0" presId="urn:microsoft.com/office/officeart/2008/layout/LinedList"/>
    <dgm:cxn modelId="{4C96F90D-7440-4225-A5B3-A891B7358B42}" type="presParOf" srcId="{AA5801DB-3684-4982-B9FB-8994D359BF5B}" destId="{B1D0F605-1A8C-4CC5-A128-4BA2C389261C}" srcOrd="0" destOrd="0" presId="urn:microsoft.com/office/officeart/2008/layout/LinedList"/>
    <dgm:cxn modelId="{5F41A644-B30D-480D-9550-BC28577DF820}" type="presParOf" srcId="{AA5801DB-3684-4982-B9FB-8994D359BF5B}" destId="{64587E86-47DF-4E71-B80E-263B7BF3E322}" srcOrd="1" destOrd="0" presId="urn:microsoft.com/office/officeart/2008/layout/LinedList"/>
    <dgm:cxn modelId="{946E81C9-7D26-49BE-B916-E43DCBEBAF62}" type="presParOf" srcId="{64587E86-47DF-4E71-B80E-263B7BF3E322}" destId="{E8BC8DAF-E715-4D0E-A998-CD4748BF854F}" srcOrd="0" destOrd="0" presId="urn:microsoft.com/office/officeart/2008/layout/LinedList"/>
    <dgm:cxn modelId="{5BC63766-B4F1-43B9-A64D-92B17ACC9DC5}" type="presParOf" srcId="{64587E86-47DF-4E71-B80E-263B7BF3E322}" destId="{4F436F4A-1BD1-4FAD-86CB-15D61AFA0573}" srcOrd="1" destOrd="0" presId="urn:microsoft.com/office/officeart/2008/layout/LinedList"/>
    <dgm:cxn modelId="{5DE59A4A-0D18-406D-AEBD-3AE68255A301}" type="presParOf" srcId="{AA5801DB-3684-4982-B9FB-8994D359BF5B}" destId="{3BD28878-8107-4D43-998D-D3822A5166F7}" srcOrd="2" destOrd="0" presId="urn:microsoft.com/office/officeart/2008/layout/LinedList"/>
    <dgm:cxn modelId="{2F8C8564-6D2A-4080-A723-712C8248B6A2}" type="presParOf" srcId="{AA5801DB-3684-4982-B9FB-8994D359BF5B}" destId="{677E02D5-6492-4B5F-9F37-92C8099EC5D8}" srcOrd="3" destOrd="0" presId="urn:microsoft.com/office/officeart/2008/layout/LinedList"/>
    <dgm:cxn modelId="{D596BCEE-1C15-4859-94FC-258D2499925C}" type="presParOf" srcId="{677E02D5-6492-4B5F-9F37-92C8099EC5D8}" destId="{F9D0BF55-9EC2-4284-9589-6BA6AEFD01FA}" srcOrd="0" destOrd="0" presId="urn:microsoft.com/office/officeart/2008/layout/LinedList"/>
    <dgm:cxn modelId="{3A428AFD-181D-4DBA-9060-6A267BF2E0F4}" type="presParOf" srcId="{677E02D5-6492-4B5F-9F37-92C8099EC5D8}" destId="{9D626C9E-49B3-471C-BE42-9CAB4A543D3E}" srcOrd="1" destOrd="0" presId="urn:microsoft.com/office/officeart/2008/layout/LinedList"/>
    <dgm:cxn modelId="{D44D5DAF-5F33-4730-A4F6-ADFEADB64B66}" type="presParOf" srcId="{AA5801DB-3684-4982-B9FB-8994D359BF5B}" destId="{45302FE7-CE6C-4302-98F6-4797FFEB427E}" srcOrd="4" destOrd="0" presId="urn:microsoft.com/office/officeart/2008/layout/LinedList"/>
    <dgm:cxn modelId="{7D3AE247-950F-497F-967D-6A6AAE62ACA2}" type="presParOf" srcId="{AA5801DB-3684-4982-B9FB-8994D359BF5B}" destId="{7E807177-6C48-4568-BBA3-571073ADA44D}" srcOrd="5" destOrd="0" presId="urn:microsoft.com/office/officeart/2008/layout/LinedList"/>
    <dgm:cxn modelId="{343695E9-ED2B-4A2B-BAD2-FC33B180DAB9}" type="presParOf" srcId="{7E807177-6C48-4568-BBA3-571073ADA44D}" destId="{32E64CD6-8456-4E21-9113-61807A06C53D}" srcOrd="0" destOrd="0" presId="urn:microsoft.com/office/officeart/2008/layout/LinedList"/>
    <dgm:cxn modelId="{7FA6A548-E516-40ED-B427-F51829F44E25}" type="presParOf" srcId="{7E807177-6C48-4568-BBA3-571073ADA44D}" destId="{BEC84070-7C11-4E39-9EFD-703048937C10}" srcOrd="1" destOrd="0" presId="urn:microsoft.com/office/officeart/2008/layout/LinedList"/>
    <dgm:cxn modelId="{CEC82144-F2DF-4AB3-868A-E699DA4BFA8C}" type="presParOf" srcId="{AA5801DB-3684-4982-B9FB-8994D359BF5B}" destId="{2D22F04E-D199-4398-A3B1-D53DDFF631AF}" srcOrd="6" destOrd="0" presId="urn:microsoft.com/office/officeart/2008/layout/LinedList"/>
    <dgm:cxn modelId="{D2346FE0-3FCA-4972-81A0-6DC2F6A5E951}" type="presParOf" srcId="{AA5801DB-3684-4982-B9FB-8994D359BF5B}" destId="{41FFE525-3A27-459F-AF44-7B862609205C}" srcOrd="7" destOrd="0" presId="urn:microsoft.com/office/officeart/2008/layout/LinedList"/>
    <dgm:cxn modelId="{F573BB36-99C6-4027-9F59-97A7CAD8102B}" type="presParOf" srcId="{41FFE525-3A27-459F-AF44-7B862609205C}" destId="{FA7C15FB-AA12-434A-BA8D-9024C01C84C7}" srcOrd="0" destOrd="0" presId="urn:microsoft.com/office/officeart/2008/layout/LinedList"/>
    <dgm:cxn modelId="{5FB35E61-AB4D-4BC7-BB9E-491A3724DA62}" type="presParOf" srcId="{41FFE525-3A27-459F-AF44-7B862609205C}" destId="{460E430A-A58C-47EA-A879-BBFED606860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E9FCAB-ABCB-4825-B5B0-77BB8D6679C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BE68CB7-DC45-40E6-85CD-44E280CF68BF}">
      <dgm:prSet custT="1"/>
      <dgm:spPr/>
      <dgm:t>
        <a:bodyPr/>
        <a:lstStyle/>
        <a:p>
          <a:pPr>
            <a:lnSpc>
              <a:spcPct val="100000"/>
            </a:lnSpc>
          </a:pPr>
          <a:r>
            <a:rPr lang="en-GB" sz="1800" dirty="0"/>
            <a:t>Stretched Textures when using Cubes – Fixed by using </a:t>
          </a:r>
          <a:r>
            <a:rPr lang="en-GB" sz="1800" dirty="0" err="1"/>
            <a:t>ProBuilder</a:t>
          </a:r>
          <a:endParaRPr lang="en-US" sz="1800" dirty="0"/>
        </a:p>
      </dgm:t>
    </dgm:pt>
    <dgm:pt modelId="{E9521F22-CB61-454F-8DA4-D719515C603B}" type="parTrans" cxnId="{FB804433-28CC-4268-9F9C-387B96EE25FA}">
      <dgm:prSet/>
      <dgm:spPr/>
      <dgm:t>
        <a:bodyPr/>
        <a:lstStyle/>
        <a:p>
          <a:endParaRPr lang="en-US"/>
        </a:p>
      </dgm:t>
    </dgm:pt>
    <dgm:pt modelId="{F64B4785-CC0D-4AF2-9486-856AA04CF911}" type="sibTrans" cxnId="{FB804433-28CC-4268-9F9C-387B96EE25FA}">
      <dgm:prSet/>
      <dgm:spPr/>
      <dgm:t>
        <a:bodyPr/>
        <a:lstStyle/>
        <a:p>
          <a:pPr>
            <a:lnSpc>
              <a:spcPct val="100000"/>
            </a:lnSpc>
          </a:pPr>
          <a:endParaRPr lang="en-US"/>
        </a:p>
      </dgm:t>
    </dgm:pt>
    <dgm:pt modelId="{0BC8B919-AC71-47F5-8122-DDD2226093AD}">
      <dgm:prSet custT="1"/>
      <dgm:spPr/>
      <dgm:t>
        <a:bodyPr/>
        <a:lstStyle/>
        <a:p>
          <a:pPr>
            <a:lnSpc>
              <a:spcPct val="100000"/>
            </a:lnSpc>
          </a:pPr>
          <a:r>
            <a:rPr lang="en-GB" sz="1800" dirty="0" err="1"/>
            <a:t>ProBuilder</a:t>
          </a:r>
          <a:r>
            <a:rPr lang="en-GB" sz="1800" dirty="0"/>
            <a:t> sometimes crashing after too many requests – Fixed by reusing created walls of the same size</a:t>
          </a:r>
          <a:endParaRPr lang="en-US" sz="1800" dirty="0"/>
        </a:p>
      </dgm:t>
    </dgm:pt>
    <dgm:pt modelId="{74A75DCC-9DBA-4E7C-822C-824585C1A681}" type="parTrans" cxnId="{9834E2C6-95D7-4EAD-AF6F-383F9246B369}">
      <dgm:prSet/>
      <dgm:spPr/>
      <dgm:t>
        <a:bodyPr/>
        <a:lstStyle/>
        <a:p>
          <a:endParaRPr lang="en-US"/>
        </a:p>
      </dgm:t>
    </dgm:pt>
    <dgm:pt modelId="{D7B84FC4-D367-4AA4-BCAC-097513D88A72}" type="sibTrans" cxnId="{9834E2C6-95D7-4EAD-AF6F-383F9246B369}">
      <dgm:prSet/>
      <dgm:spPr/>
      <dgm:t>
        <a:bodyPr/>
        <a:lstStyle/>
        <a:p>
          <a:pPr>
            <a:lnSpc>
              <a:spcPct val="100000"/>
            </a:lnSpc>
          </a:pPr>
          <a:endParaRPr lang="en-US"/>
        </a:p>
      </dgm:t>
    </dgm:pt>
    <dgm:pt modelId="{B89FEB79-8101-41A1-B98A-1EB5AF9BDB60}">
      <dgm:prSet custT="1"/>
      <dgm:spPr/>
      <dgm:t>
        <a:bodyPr/>
        <a:lstStyle/>
        <a:p>
          <a:pPr>
            <a:lnSpc>
              <a:spcPct val="100000"/>
            </a:lnSpc>
          </a:pPr>
          <a:r>
            <a:rPr lang="en-GB" sz="1800" dirty="0"/>
            <a:t>Stack Overflow error caused by too high of a recursion depth when generating corridors – Fixed by manually implementing the stack</a:t>
          </a:r>
          <a:endParaRPr lang="en-US" sz="1800" dirty="0"/>
        </a:p>
      </dgm:t>
    </dgm:pt>
    <dgm:pt modelId="{1948D80B-2B80-4E90-9F91-AD8CD88E1F5A}" type="parTrans" cxnId="{962F96F5-DF94-4627-992E-73DAA067C22B}">
      <dgm:prSet/>
      <dgm:spPr/>
      <dgm:t>
        <a:bodyPr/>
        <a:lstStyle/>
        <a:p>
          <a:endParaRPr lang="en-US"/>
        </a:p>
      </dgm:t>
    </dgm:pt>
    <dgm:pt modelId="{C6BF1165-62E6-4D51-B75A-549848E3A884}" type="sibTrans" cxnId="{962F96F5-DF94-4627-992E-73DAA067C22B}">
      <dgm:prSet/>
      <dgm:spPr/>
      <dgm:t>
        <a:bodyPr/>
        <a:lstStyle/>
        <a:p>
          <a:pPr>
            <a:lnSpc>
              <a:spcPct val="100000"/>
            </a:lnSpc>
          </a:pPr>
          <a:endParaRPr lang="en-US"/>
        </a:p>
      </dgm:t>
    </dgm:pt>
    <dgm:pt modelId="{63BE6016-093E-4080-9073-1A3CB82A3E20}">
      <dgm:prSet custT="1"/>
      <dgm:spPr/>
      <dgm:t>
        <a:bodyPr/>
        <a:lstStyle/>
        <a:p>
          <a:pPr>
            <a:lnSpc>
              <a:spcPct val="100000"/>
            </a:lnSpc>
          </a:pPr>
          <a:r>
            <a:rPr lang="en-GB" sz="1800" dirty="0"/>
            <a:t>Cannot bake the map at run-time to allow </a:t>
          </a:r>
          <a:r>
            <a:rPr lang="en-GB" sz="1800" dirty="0" err="1"/>
            <a:t>NavMesh</a:t>
          </a:r>
          <a:r>
            <a:rPr lang="en-GB" sz="1800" dirty="0"/>
            <a:t> agents to control AI’s – No solution implemented</a:t>
          </a:r>
          <a:endParaRPr lang="en-US" sz="1800" dirty="0"/>
        </a:p>
      </dgm:t>
    </dgm:pt>
    <dgm:pt modelId="{BBA57728-0D6E-438A-863F-4BE55809EAF3}" type="parTrans" cxnId="{1809264D-55A1-43E6-A417-B4E432996310}">
      <dgm:prSet/>
      <dgm:spPr/>
      <dgm:t>
        <a:bodyPr/>
        <a:lstStyle/>
        <a:p>
          <a:endParaRPr lang="en-US"/>
        </a:p>
      </dgm:t>
    </dgm:pt>
    <dgm:pt modelId="{1216F363-5A98-4D34-B2EC-E4D15E4F5AED}" type="sibTrans" cxnId="{1809264D-55A1-43E6-A417-B4E432996310}">
      <dgm:prSet/>
      <dgm:spPr/>
      <dgm:t>
        <a:bodyPr/>
        <a:lstStyle/>
        <a:p>
          <a:endParaRPr lang="en-US"/>
        </a:p>
      </dgm:t>
    </dgm:pt>
    <dgm:pt modelId="{EDAA517B-6B16-42A9-9BB5-B6C823D00085}" type="pres">
      <dgm:prSet presAssocID="{AEE9FCAB-ABCB-4825-B5B0-77BB8D6679C6}" presName="root" presStyleCnt="0">
        <dgm:presLayoutVars>
          <dgm:dir/>
          <dgm:resizeHandles val="exact"/>
        </dgm:presLayoutVars>
      </dgm:prSet>
      <dgm:spPr/>
    </dgm:pt>
    <dgm:pt modelId="{931D585C-C4FF-48D1-9162-1B2702632E8C}" type="pres">
      <dgm:prSet presAssocID="{AEE9FCAB-ABCB-4825-B5B0-77BB8D6679C6}" presName="container" presStyleCnt="0">
        <dgm:presLayoutVars>
          <dgm:dir/>
          <dgm:resizeHandles val="exact"/>
        </dgm:presLayoutVars>
      </dgm:prSet>
      <dgm:spPr/>
    </dgm:pt>
    <dgm:pt modelId="{CD184AA5-12B8-4E55-8BF3-3B750F2DE014}" type="pres">
      <dgm:prSet presAssocID="{9BE68CB7-DC45-40E6-85CD-44E280CF68BF}" presName="compNode" presStyleCnt="0"/>
      <dgm:spPr/>
    </dgm:pt>
    <dgm:pt modelId="{BA56F0CA-F755-43C5-8CF7-FD025C4EB5BB}" type="pres">
      <dgm:prSet presAssocID="{9BE68CB7-DC45-40E6-85CD-44E280CF68BF}" presName="iconBgRect" presStyleLbl="bgShp" presStyleIdx="0" presStyleCnt="4"/>
      <dgm:spPr/>
    </dgm:pt>
    <dgm:pt modelId="{B1471A14-041F-4804-9E52-2DDBBF8112E9}" type="pres">
      <dgm:prSet presAssocID="{9BE68CB7-DC45-40E6-85CD-44E280CF68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wing Compass"/>
        </a:ext>
      </dgm:extLst>
    </dgm:pt>
    <dgm:pt modelId="{3FC81826-2D97-4401-AFD4-22D85518AA85}" type="pres">
      <dgm:prSet presAssocID="{9BE68CB7-DC45-40E6-85CD-44E280CF68BF}" presName="spaceRect" presStyleCnt="0"/>
      <dgm:spPr/>
    </dgm:pt>
    <dgm:pt modelId="{E202842E-E7BC-4C69-B1FE-959425E76DAA}" type="pres">
      <dgm:prSet presAssocID="{9BE68CB7-DC45-40E6-85CD-44E280CF68BF}" presName="textRect" presStyleLbl="revTx" presStyleIdx="0" presStyleCnt="4">
        <dgm:presLayoutVars>
          <dgm:chMax val="1"/>
          <dgm:chPref val="1"/>
        </dgm:presLayoutVars>
      </dgm:prSet>
      <dgm:spPr/>
    </dgm:pt>
    <dgm:pt modelId="{8AAB051B-C7C1-4941-8672-103379C347CC}" type="pres">
      <dgm:prSet presAssocID="{F64B4785-CC0D-4AF2-9486-856AA04CF911}" presName="sibTrans" presStyleLbl="sibTrans2D1" presStyleIdx="0" presStyleCnt="0"/>
      <dgm:spPr/>
    </dgm:pt>
    <dgm:pt modelId="{E7FC4AF5-B364-4C85-86CB-EF65929875A4}" type="pres">
      <dgm:prSet presAssocID="{0BC8B919-AC71-47F5-8122-DDD2226093AD}" presName="compNode" presStyleCnt="0"/>
      <dgm:spPr/>
    </dgm:pt>
    <dgm:pt modelId="{2B3E1CA1-403F-4896-BCCF-A066C77F8E3F}" type="pres">
      <dgm:prSet presAssocID="{0BC8B919-AC71-47F5-8122-DDD2226093AD}" presName="iconBgRect" presStyleLbl="bgShp" presStyleIdx="1" presStyleCnt="4"/>
      <dgm:spPr/>
    </dgm:pt>
    <dgm:pt modelId="{7DD3C313-42C7-4CA3-B551-E7E133D6D85F}" type="pres">
      <dgm:prSet presAssocID="{0BC8B919-AC71-47F5-8122-DDD2226093A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7D3DA0CF-A32E-41B0-B13D-6C826B46078E}" type="pres">
      <dgm:prSet presAssocID="{0BC8B919-AC71-47F5-8122-DDD2226093AD}" presName="spaceRect" presStyleCnt="0"/>
      <dgm:spPr/>
    </dgm:pt>
    <dgm:pt modelId="{85CE90DF-4A90-4E7D-A28C-78440F0D5656}" type="pres">
      <dgm:prSet presAssocID="{0BC8B919-AC71-47F5-8122-DDD2226093AD}" presName="textRect" presStyleLbl="revTx" presStyleIdx="1" presStyleCnt="4">
        <dgm:presLayoutVars>
          <dgm:chMax val="1"/>
          <dgm:chPref val="1"/>
        </dgm:presLayoutVars>
      </dgm:prSet>
      <dgm:spPr/>
    </dgm:pt>
    <dgm:pt modelId="{AB021AC8-EB83-4469-954B-7815FA9CDEED}" type="pres">
      <dgm:prSet presAssocID="{D7B84FC4-D367-4AA4-BCAC-097513D88A72}" presName="sibTrans" presStyleLbl="sibTrans2D1" presStyleIdx="0" presStyleCnt="0"/>
      <dgm:spPr/>
    </dgm:pt>
    <dgm:pt modelId="{767CC703-CAD8-4145-A8CD-F7639C85D9D2}" type="pres">
      <dgm:prSet presAssocID="{B89FEB79-8101-41A1-B98A-1EB5AF9BDB60}" presName="compNode" presStyleCnt="0"/>
      <dgm:spPr/>
    </dgm:pt>
    <dgm:pt modelId="{2CE31782-4734-4B3F-A5E9-9A7B5C93BFD6}" type="pres">
      <dgm:prSet presAssocID="{B89FEB79-8101-41A1-B98A-1EB5AF9BDB60}" presName="iconBgRect" presStyleLbl="bgShp" presStyleIdx="2" presStyleCnt="4"/>
      <dgm:spPr/>
    </dgm:pt>
    <dgm:pt modelId="{0DD1C186-6DC8-4BBA-9653-4C35E4108534}" type="pres">
      <dgm:prSet presAssocID="{B89FEB79-8101-41A1-B98A-1EB5AF9BDB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C32B455F-D2A1-4137-ABB4-B0988EE6E502}" type="pres">
      <dgm:prSet presAssocID="{B89FEB79-8101-41A1-B98A-1EB5AF9BDB60}" presName="spaceRect" presStyleCnt="0"/>
      <dgm:spPr/>
    </dgm:pt>
    <dgm:pt modelId="{8352ACE4-FA2F-4033-95BF-30014A7AB4D0}" type="pres">
      <dgm:prSet presAssocID="{B89FEB79-8101-41A1-B98A-1EB5AF9BDB60}" presName="textRect" presStyleLbl="revTx" presStyleIdx="2" presStyleCnt="4">
        <dgm:presLayoutVars>
          <dgm:chMax val="1"/>
          <dgm:chPref val="1"/>
        </dgm:presLayoutVars>
      </dgm:prSet>
      <dgm:spPr/>
    </dgm:pt>
    <dgm:pt modelId="{1D39A0B3-5386-4940-85B2-D5A3D5927050}" type="pres">
      <dgm:prSet presAssocID="{C6BF1165-62E6-4D51-B75A-549848E3A884}" presName="sibTrans" presStyleLbl="sibTrans2D1" presStyleIdx="0" presStyleCnt="0"/>
      <dgm:spPr/>
    </dgm:pt>
    <dgm:pt modelId="{22909E44-9260-4E2A-9DF9-922BC0EDE686}" type="pres">
      <dgm:prSet presAssocID="{63BE6016-093E-4080-9073-1A3CB82A3E20}" presName="compNode" presStyleCnt="0"/>
      <dgm:spPr/>
    </dgm:pt>
    <dgm:pt modelId="{0AB53356-44C5-4C98-AE6B-8063D586099B}" type="pres">
      <dgm:prSet presAssocID="{63BE6016-093E-4080-9073-1A3CB82A3E20}" presName="iconBgRect" presStyleLbl="bgShp" presStyleIdx="3" presStyleCnt="4"/>
      <dgm:spPr/>
    </dgm:pt>
    <dgm:pt modelId="{F10AB9AB-8769-4F8C-AA0B-49336B2BC731}" type="pres">
      <dgm:prSet presAssocID="{63BE6016-093E-4080-9073-1A3CB82A3E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899FD314-2E67-4C3B-9D72-ECFBDFF3D750}" type="pres">
      <dgm:prSet presAssocID="{63BE6016-093E-4080-9073-1A3CB82A3E20}" presName="spaceRect" presStyleCnt="0"/>
      <dgm:spPr/>
    </dgm:pt>
    <dgm:pt modelId="{8DA7F2EA-A464-470B-B2A9-A3440E358C5D}" type="pres">
      <dgm:prSet presAssocID="{63BE6016-093E-4080-9073-1A3CB82A3E20}" presName="textRect" presStyleLbl="revTx" presStyleIdx="3" presStyleCnt="4">
        <dgm:presLayoutVars>
          <dgm:chMax val="1"/>
          <dgm:chPref val="1"/>
        </dgm:presLayoutVars>
      </dgm:prSet>
      <dgm:spPr/>
    </dgm:pt>
  </dgm:ptLst>
  <dgm:cxnLst>
    <dgm:cxn modelId="{84101320-A49C-4BA2-A23C-AC1D7889F1FA}" type="presOf" srcId="{D7B84FC4-D367-4AA4-BCAC-097513D88A72}" destId="{AB021AC8-EB83-4469-954B-7815FA9CDEED}" srcOrd="0" destOrd="0" presId="urn:microsoft.com/office/officeart/2018/2/layout/IconCircleList"/>
    <dgm:cxn modelId="{FB804433-28CC-4268-9F9C-387B96EE25FA}" srcId="{AEE9FCAB-ABCB-4825-B5B0-77BB8D6679C6}" destId="{9BE68CB7-DC45-40E6-85CD-44E280CF68BF}" srcOrd="0" destOrd="0" parTransId="{E9521F22-CB61-454F-8DA4-D719515C603B}" sibTransId="{F64B4785-CC0D-4AF2-9486-856AA04CF911}"/>
    <dgm:cxn modelId="{1809264D-55A1-43E6-A417-B4E432996310}" srcId="{AEE9FCAB-ABCB-4825-B5B0-77BB8D6679C6}" destId="{63BE6016-093E-4080-9073-1A3CB82A3E20}" srcOrd="3" destOrd="0" parTransId="{BBA57728-0D6E-438A-863F-4BE55809EAF3}" sibTransId="{1216F363-5A98-4D34-B2EC-E4D15E4F5AED}"/>
    <dgm:cxn modelId="{8590EC9C-2377-4164-9610-29E7AE3A0E1A}" type="presOf" srcId="{0BC8B919-AC71-47F5-8122-DDD2226093AD}" destId="{85CE90DF-4A90-4E7D-A28C-78440F0D5656}" srcOrd="0" destOrd="0" presId="urn:microsoft.com/office/officeart/2018/2/layout/IconCircleList"/>
    <dgm:cxn modelId="{9EDD62B7-8118-4404-B159-E7DDBA476584}" type="presOf" srcId="{B89FEB79-8101-41A1-B98A-1EB5AF9BDB60}" destId="{8352ACE4-FA2F-4033-95BF-30014A7AB4D0}" srcOrd="0" destOrd="0" presId="urn:microsoft.com/office/officeart/2018/2/layout/IconCircleList"/>
    <dgm:cxn modelId="{9834E2C6-95D7-4EAD-AF6F-383F9246B369}" srcId="{AEE9FCAB-ABCB-4825-B5B0-77BB8D6679C6}" destId="{0BC8B919-AC71-47F5-8122-DDD2226093AD}" srcOrd="1" destOrd="0" parTransId="{74A75DCC-9DBA-4E7C-822C-824585C1A681}" sibTransId="{D7B84FC4-D367-4AA4-BCAC-097513D88A72}"/>
    <dgm:cxn modelId="{0C1E33CB-8F81-4FAD-8C18-2D28231996BA}" type="presOf" srcId="{C6BF1165-62E6-4D51-B75A-549848E3A884}" destId="{1D39A0B3-5386-4940-85B2-D5A3D5927050}" srcOrd="0" destOrd="0" presId="urn:microsoft.com/office/officeart/2018/2/layout/IconCircleList"/>
    <dgm:cxn modelId="{819C09CE-3BDA-40D7-AB6A-803A57C4BC65}" type="presOf" srcId="{F64B4785-CC0D-4AF2-9486-856AA04CF911}" destId="{8AAB051B-C7C1-4941-8672-103379C347CC}" srcOrd="0" destOrd="0" presId="urn:microsoft.com/office/officeart/2018/2/layout/IconCircleList"/>
    <dgm:cxn modelId="{C501E2E0-D685-42BA-AA9D-C4B40D72E62B}" type="presOf" srcId="{9BE68CB7-DC45-40E6-85CD-44E280CF68BF}" destId="{E202842E-E7BC-4C69-B1FE-959425E76DAA}" srcOrd="0" destOrd="0" presId="urn:microsoft.com/office/officeart/2018/2/layout/IconCircleList"/>
    <dgm:cxn modelId="{49F6BBE1-8B0F-4A1D-805E-75DDBFC62C74}" type="presOf" srcId="{AEE9FCAB-ABCB-4825-B5B0-77BB8D6679C6}" destId="{EDAA517B-6B16-42A9-9BB5-B6C823D00085}" srcOrd="0" destOrd="0" presId="urn:microsoft.com/office/officeart/2018/2/layout/IconCircleList"/>
    <dgm:cxn modelId="{A8B4C0EF-2F97-4F1F-A842-96C77D1B37B8}" type="presOf" srcId="{63BE6016-093E-4080-9073-1A3CB82A3E20}" destId="{8DA7F2EA-A464-470B-B2A9-A3440E358C5D}" srcOrd="0" destOrd="0" presId="urn:microsoft.com/office/officeart/2018/2/layout/IconCircleList"/>
    <dgm:cxn modelId="{962F96F5-DF94-4627-992E-73DAA067C22B}" srcId="{AEE9FCAB-ABCB-4825-B5B0-77BB8D6679C6}" destId="{B89FEB79-8101-41A1-B98A-1EB5AF9BDB60}" srcOrd="2" destOrd="0" parTransId="{1948D80B-2B80-4E90-9F91-AD8CD88E1F5A}" sibTransId="{C6BF1165-62E6-4D51-B75A-549848E3A884}"/>
    <dgm:cxn modelId="{67F41E16-AD3D-4D34-9B2F-2F02C81D2621}" type="presParOf" srcId="{EDAA517B-6B16-42A9-9BB5-B6C823D00085}" destId="{931D585C-C4FF-48D1-9162-1B2702632E8C}" srcOrd="0" destOrd="0" presId="urn:microsoft.com/office/officeart/2018/2/layout/IconCircleList"/>
    <dgm:cxn modelId="{D1601C14-D8A6-4C3C-90F8-E94F8DEEB61C}" type="presParOf" srcId="{931D585C-C4FF-48D1-9162-1B2702632E8C}" destId="{CD184AA5-12B8-4E55-8BF3-3B750F2DE014}" srcOrd="0" destOrd="0" presId="urn:microsoft.com/office/officeart/2018/2/layout/IconCircleList"/>
    <dgm:cxn modelId="{CDF26B09-7649-481A-AF9E-5C099B9B629C}" type="presParOf" srcId="{CD184AA5-12B8-4E55-8BF3-3B750F2DE014}" destId="{BA56F0CA-F755-43C5-8CF7-FD025C4EB5BB}" srcOrd="0" destOrd="0" presId="urn:microsoft.com/office/officeart/2018/2/layout/IconCircleList"/>
    <dgm:cxn modelId="{B7398805-21A9-429D-8C01-2E76CD53DB9B}" type="presParOf" srcId="{CD184AA5-12B8-4E55-8BF3-3B750F2DE014}" destId="{B1471A14-041F-4804-9E52-2DDBBF8112E9}" srcOrd="1" destOrd="0" presId="urn:microsoft.com/office/officeart/2018/2/layout/IconCircleList"/>
    <dgm:cxn modelId="{51314783-84FE-4849-9EDF-BD23926CC3FE}" type="presParOf" srcId="{CD184AA5-12B8-4E55-8BF3-3B750F2DE014}" destId="{3FC81826-2D97-4401-AFD4-22D85518AA85}" srcOrd="2" destOrd="0" presId="urn:microsoft.com/office/officeart/2018/2/layout/IconCircleList"/>
    <dgm:cxn modelId="{9B7B00CA-C637-4709-A7A8-0FDB915D7966}" type="presParOf" srcId="{CD184AA5-12B8-4E55-8BF3-3B750F2DE014}" destId="{E202842E-E7BC-4C69-B1FE-959425E76DAA}" srcOrd="3" destOrd="0" presId="urn:microsoft.com/office/officeart/2018/2/layout/IconCircleList"/>
    <dgm:cxn modelId="{AB5B4CC2-EEE1-496F-BE7B-36253104B8A2}" type="presParOf" srcId="{931D585C-C4FF-48D1-9162-1B2702632E8C}" destId="{8AAB051B-C7C1-4941-8672-103379C347CC}" srcOrd="1" destOrd="0" presId="urn:microsoft.com/office/officeart/2018/2/layout/IconCircleList"/>
    <dgm:cxn modelId="{BC14FB60-1D8F-4190-8781-5F42BFF98BFB}" type="presParOf" srcId="{931D585C-C4FF-48D1-9162-1B2702632E8C}" destId="{E7FC4AF5-B364-4C85-86CB-EF65929875A4}" srcOrd="2" destOrd="0" presId="urn:microsoft.com/office/officeart/2018/2/layout/IconCircleList"/>
    <dgm:cxn modelId="{C36CD15D-DE7B-46BE-B078-D03EA5D32D6B}" type="presParOf" srcId="{E7FC4AF5-B364-4C85-86CB-EF65929875A4}" destId="{2B3E1CA1-403F-4896-BCCF-A066C77F8E3F}" srcOrd="0" destOrd="0" presId="urn:microsoft.com/office/officeart/2018/2/layout/IconCircleList"/>
    <dgm:cxn modelId="{C84C520E-7817-413E-BB8A-A2039C2D80FD}" type="presParOf" srcId="{E7FC4AF5-B364-4C85-86CB-EF65929875A4}" destId="{7DD3C313-42C7-4CA3-B551-E7E133D6D85F}" srcOrd="1" destOrd="0" presId="urn:microsoft.com/office/officeart/2018/2/layout/IconCircleList"/>
    <dgm:cxn modelId="{72BC4775-8C88-4FD2-B963-3C06C497940A}" type="presParOf" srcId="{E7FC4AF5-B364-4C85-86CB-EF65929875A4}" destId="{7D3DA0CF-A32E-41B0-B13D-6C826B46078E}" srcOrd="2" destOrd="0" presId="urn:microsoft.com/office/officeart/2018/2/layout/IconCircleList"/>
    <dgm:cxn modelId="{8AA46EBF-0134-4983-8468-50D6DE1CD747}" type="presParOf" srcId="{E7FC4AF5-B364-4C85-86CB-EF65929875A4}" destId="{85CE90DF-4A90-4E7D-A28C-78440F0D5656}" srcOrd="3" destOrd="0" presId="urn:microsoft.com/office/officeart/2018/2/layout/IconCircleList"/>
    <dgm:cxn modelId="{8ACE2504-06E8-4405-B92F-321BBDBBEC24}" type="presParOf" srcId="{931D585C-C4FF-48D1-9162-1B2702632E8C}" destId="{AB021AC8-EB83-4469-954B-7815FA9CDEED}" srcOrd="3" destOrd="0" presId="urn:microsoft.com/office/officeart/2018/2/layout/IconCircleList"/>
    <dgm:cxn modelId="{B0F9F1F9-A03E-4067-954A-E7708D4BF380}" type="presParOf" srcId="{931D585C-C4FF-48D1-9162-1B2702632E8C}" destId="{767CC703-CAD8-4145-A8CD-F7639C85D9D2}" srcOrd="4" destOrd="0" presId="urn:microsoft.com/office/officeart/2018/2/layout/IconCircleList"/>
    <dgm:cxn modelId="{5B7DF1E4-3C5E-433E-AA76-AFD94CBFB1D6}" type="presParOf" srcId="{767CC703-CAD8-4145-A8CD-F7639C85D9D2}" destId="{2CE31782-4734-4B3F-A5E9-9A7B5C93BFD6}" srcOrd="0" destOrd="0" presId="urn:microsoft.com/office/officeart/2018/2/layout/IconCircleList"/>
    <dgm:cxn modelId="{A548705D-B118-498C-827A-7D06B022D4D7}" type="presParOf" srcId="{767CC703-CAD8-4145-A8CD-F7639C85D9D2}" destId="{0DD1C186-6DC8-4BBA-9653-4C35E4108534}" srcOrd="1" destOrd="0" presId="urn:microsoft.com/office/officeart/2018/2/layout/IconCircleList"/>
    <dgm:cxn modelId="{D798F754-D1D0-4A50-92D3-805F6CF33E06}" type="presParOf" srcId="{767CC703-CAD8-4145-A8CD-F7639C85D9D2}" destId="{C32B455F-D2A1-4137-ABB4-B0988EE6E502}" srcOrd="2" destOrd="0" presId="urn:microsoft.com/office/officeart/2018/2/layout/IconCircleList"/>
    <dgm:cxn modelId="{24DB6412-5230-4E15-9A94-AEC4ED40F278}" type="presParOf" srcId="{767CC703-CAD8-4145-A8CD-F7639C85D9D2}" destId="{8352ACE4-FA2F-4033-95BF-30014A7AB4D0}" srcOrd="3" destOrd="0" presId="urn:microsoft.com/office/officeart/2018/2/layout/IconCircleList"/>
    <dgm:cxn modelId="{6D0572C3-FCCE-4160-BAD7-0D8748EA3D0D}" type="presParOf" srcId="{931D585C-C4FF-48D1-9162-1B2702632E8C}" destId="{1D39A0B3-5386-4940-85B2-D5A3D5927050}" srcOrd="5" destOrd="0" presId="urn:microsoft.com/office/officeart/2018/2/layout/IconCircleList"/>
    <dgm:cxn modelId="{92E12851-C594-4D39-8028-B36C6ED0A6E5}" type="presParOf" srcId="{931D585C-C4FF-48D1-9162-1B2702632E8C}" destId="{22909E44-9260-4E2A-9DF9-922BC0EDE686}" srcOrd="6" destOrd="0" presId="urn:microsoft.com/office/officeart/2018/2/layout/IconCircleList"/>
    <dgm:cxn modelId="{8F294546-8A1D-42A2-BABE-53BAC29830F1}" type="presParOf" srcId="{22909E44-9260-4E2A-9DF9-922BC0EDE686}" destId="{0AB53356-44C5-4C98-AE6B-8063D586099B}" srcOrd="0" destOrd="0" presId="urn:microsoft.com/office/officeart/2018/2/layout/IconCircleList"/>
    <dgm:cxn modelId="{48AA61F9-67E3-4101-AC23-0153A79B3B20}" type="presParOf" srcId="{22909E44-9260-4E2A-9DF9-922BC0EDE686}" destId="{F10AB9AB-8769-4F8C-AA0B-49336B2BC731}" srcOrd="1" destOrd="0" presId="urn:microsoft.com/office/officeart/2018/2/layout/IconCircleList"/>
    <dgm:cxn modelId="{D4410507-F269-4CC7-B198-EFCCEC048628}" type="presParOf" srcId="{22909E44-9260-4E2A-9DF9-922BC0EDE686}" destId="{899FD314-2E67-4C3B-9D72-ECFBDFF3D750}" srcOrd="2" destOrd="0" presId="urn:microsoft.com/office/officeart/2018/2/layout/IconCircleList"/>
    <dgm:cxn modelId="{C16B8A41-CCBD-43EF-ACF2-3934FF27C753}" type="presParOf" srcId="{22909E44-9260-4E2A-9DF9-922BC0EDE686}" destId="{8DA7F2EA-A464-470B-B2A9-A3440E358C5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08AAD-D299-4D9B-8921-AADD0A001AC0}">
      <dsp:nvSpPr>
        <dsp:cNvPr id="0" name=""/>
        <dsp:cNvSpPr/>
      </dsp:nvSpPr>
      <dsp:spPr>
        <a:xfrm>
          <a:off x="0" y="633"/>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D13D05-3B73-48D9-B445-4A323A779BEC}">
      <dsp:nvSpPr>
        <dsp:cNvPr id="0" name=""/>
        <dsp:cNvSpPr/>
      </dsp:nvSpPr>
      <dsp:spPr>
        <a:xfrm>
          <a:off x="0" y="633"/>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To research the current state of procedural generation to provide a comparison between suggested solutions.</a:t>
          </a:r>
          <a:endParaRPr lang="en-US" sz="1400" kern="1200" dirty="0"/>
        </a:p>
      </dsp:txBody>
      <dsp:txXfrm>
        <a:off x="0" y="633"/>
        <a:ext cx="11598442" cy="519072"/>
      </dsp:txXfrm>
    </dsp:sp>
    <dsp:sp modelId="{49912FDE-BEDF-4265-9642-4E88F1E1E320}">
      <dsp:nvSpPr>
        <dsp:cNvPr id="0" name=""/>
        <dsp:cNvSpPr/>
      </dsp:nvSpPr>
      <dsp:spPr>
        <a:xfrm>
          <a:off x="0" y="519706"/>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F9956-6AB4-4250-A855-29139CC27950}">
      <dsp:nvSpPr>
        <dsp:cNvPr id="0" name=""/>
        <dsp:cNvSpPr/>
      </dsp:nvSpPr>
      <dsp:spPr>
        <a:xfrm>
          <a:off x="0" y="519706"/>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pick and plan a suitable approach for my project.</a:t>
          </a:r>
          <a:endParaRPr lang="en-US" sz="1400" kern="1200"/>
        </a:p>
      </dsp:txBody>
      <dsp:txXfrm>
        <a:off x="0" y="519706"/>
        <a:ext cx="11598442" cy="519072"/>
      </dsp:txXfrm>
    </dsp:sp>
    <dsp:sp modelId="{5A8813EF-8BC2-4AE0-AE8B-D2AE4F286322}">
      <dsp:nvSpPr>
        <dsp:cNvPr id="0" name=""/>
        <dsp:cNvSpPr/>
      </dsp:nvSpPr>
      <dsp:spPr>
        <a:xfrm>
          <a:off x="0" y="1038779"/>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0B07D0-CAEC-4259-A7D3-2D9176233B00}">
      <dsp:nvSpPr>
        <dsp:cNvPr id="0" name=""/>
        <dsp:cNvSpPr/>
      </dsp:nvSpPr>
      <dsp:spPr>
        <a:xfrm>
          <a:off x="0" y="1038779"/>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To generate rooms, of customizable sizes, in valid positions, such as not overlapping with other rooms, with doorway(s) in suitable locations.</a:t>
          </a:r>
          <a:endParaRPr lang="en-US" sz="1400" kern="1200" dirty="0"/>
        </a:p>
      </dsp:txBody>
      <dsp:txXfrm>
        <a:off x="0" y="1038779"/>
        <a:ext cx="11598442" cy="519072"/>
      </dsp:txXfrm>
    </dsp:sp>
    <dsp:sp modelId="{E8F8F556-EB7F-4C1E-93BD-4BF5449E5EBE}">
      <dsp:nvSpPr>
        <dsp:cNvPr id="0" name=""/>
        <dsp:cNvSpPr/>
      </dsp:nvSpPr>
      <dsp:spPr>
        <a:xfrm>
          <a:off x="0" y="1557852"/>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F85F6F-F277-4CEE-B55D-7B9F7168CE0B}">
      <dsp:nvSpPr>
        <dsp:cNvPr id="0" name=""/>
        <dsp:cNvSpPr/>
      </dsp:nvSpPr>
      <dsp:spPr>
        <a:xfrm>
          <a:off x="0" y="1557852"/>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generate a network of interconnecting corridors, connecting all generated doorways, to create a traversable map.</a:t>
          </a:r>
          <a:endParaRPr lang="en-US" sz="1400" kern="1200"/>
        </a:p>
      </dsp:txBody>
      <dsp:txXfrm>
        <a:off x="0" y="1557852"/>
        <a:ext cx="11598442" cy="519072"/>
      </dsp:txXfrm>
    </dsp:sp>
    <dsp:sp modelId="{54E2B9FC-FEDA-48C8-8EBD-22D38243B2D4}">
      <dsp:nvSpPr>
        <dsp:cNvPr id="0" name=""/>
        <dsp:cNvSpPr/>
      </dsp:nvSpPr>
      <dsp:spPr>
        <a:xfrm>
          <a:off x="0" y="2076924"/>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B32606-CA19-4D00-A2E8-5B36CC7BE1C6}">
      <dsp:nvSpPr>
        <dsp:cNvPr id="0" name=""/>
        <dsp:cNvSpPr/>
      </dsp:nvSpPr>
      <dsp:spPr>
        <a:xfrm>
          <a:off x="0" y="2076924"/>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distribute objects, such as light sources and chests, throughout the map to provide an example of how decorations/interactable objects could be procedurally placed.</a:t>
          </a:r>
          <a:endParaRPr lang="en-US" sz="1400" kern="1200"/>
        </a:p>
      </dsp:txBody>
      <dsp:txXfrm>
        <a:off x="0" y="2076924"/>
        <a:ext cx="11598442" cy="519072"/>
      </dsp:txXfrm>
    </dsp:sp>
    <dsp:sp modelId="{D1B19C2C-6174-4911-B312-00FD193BCF31}">
      <dsp:nvSpPr>
        <dsp:cNvPr id="0" name=""/>
        <dsp:cNvSpPr/>
      </dsp:nvSpPr>
      <dsp:spPr>
        <a:xfrm>
          <a:off x="0" y="2595997"/>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CE497-171A-42D5-A6C7-B94543752306}">
      <dsp:nvSpPr>
        <dsp:cNvPr id="0" name=""/>
        <dsp:cNvSpPr/>
      </dsp:nvSpPr>
      <dsp:spPr>
        <a:xfrm>
          <a:off x="0" y="2595997"/>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create and place AIs throughout the generated map, to show AI navigation is possible, for applications such as enemies.</a:t>
          </a:r>
          <a:endParaRPr lang="en-US" sz="1400" kern="1200"/>
        </a:p>
      </dsp:txBody>
      <dsp:txXfrm>
        <a:off x="0" y="2595997"/>
        <a:ext cx="11598442" cy="519072"/>
      </dsp:txXfrm>
    </dsp:sp>
    <dsp:sp modelId="{09CC07D8-D888-4615-819C-912118EFEA52}">
      <dsp:nvSpPr>
        <dsp:cNvPr id="0" name=""/>
        <dsp:cNvSpPr/>
      </dsp:nvSpPr>
      <dsp:spPr>
        <a:xfrm>
          <a:off x="0" y="3115070"/>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EFA1A7-304D-4BB1-98C0-C3231A02D8CE}">
      <dsp:nvSpPr>
        <dsp:cNvPr id="0" name=""/>
        <dsp:cNvSpPr/>
      </dsp:nvSpPr>
      <dsp:spPr>
        <a:xfrm>
          <a:off x="0" y="3115070"/>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create a ‘How it Works’ option, whereby the user is visually shown the generation steps, to help aid with understanding how procedural generation works.</a:t>
          </a:r>
          <a:endParaRPr lang="en-US" sz="1400" kern="1200"/>
        </a:p>
      </dsp:txBody>
      <dsp:txXfrm>
        <a:off x="0" y="3115070"/>
        <a:ext cx="11598442" cy="519072"/>
      </dsp:txXfrm>
    </dsp:sp>
    <dsp:sp modelId="{122A4720-60AD-42E8-B706-D16EBA2B597C}">
      <dsp:nvSpPr>
        <dsp:cNvPr id="0" name=""/>
        <dsp:cNvSpPr/>
      </dsp:nvSpPr>
      <dsp:spPr>
        <a:xfrm>
          <a:off x="0" y="3634142"/>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033329-B9B0-46E8-9919-E46A52FBBA91}">
      <dsp:nvSpPr>
        <dsp:cNvPr id="0" name=""/>
        <dsp:cNvSpPr/>
      </dsp:nvSpPr>
      <dsp:spPr>
        <a:xfrm>
          <a:off x="0" y="3634142"/>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create a ‘Custom Map’ option, whereby the user can alter the changeable parameters that affect map generation, creating their own custom map.</a:t>
          </a:r>
          <a:endParaRPr lang="en-US" sz="1400" kern="1200"/>
        </a:p>
      </dsp:txBody>
      <dsp:txXfrm>
        <a:off x="0" y="3634142"/>
        <a:ext cx="11598442" cy="519072"/>
      </dsp:txXfrm>
    </dsp:sp>
    <dsp:sp modelId="{F54066F8-6096-4F9E-AF06-75B9AAB519F5}">
      <dsp:nvSpPr>
        <dsp:cNvPr id="0" name=""/>
        <dsp:cNvSpPr/>
      </dsp:nvSpPr>
      <dsp:spPr>
        <a:xfrm>
          <a:off x="0" y="4153215"/>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5EA668-E4D4-410E-A1BC-054FE22AB282}">
      <dsp:nvSpPr>
        <dsp:cNvPr id="0" name=""/>
        <dsp:cNvSpPr/>
      </dsp:nvSpPr>
      <dsp:spPr>
        <a:xfrm>
          <a:off x="0" y="4153215"/>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create a player controller, allowing for easy traversal and investigation of a generated map.</a:t>
          </a:r>
          <a:endParaRPr lang="en-US" sz="1400" kern="1200"/>
        </a:p>
      </dsp:txBody>
      <dsp:txXfrm>
        <a:off x="0" y="4153215"/>
        <a:ext cx="11598442" cy="519072"/>
      </dsp:txXfrm>
    </dsp:sp>
    <dsp:sp modelId="{CED327DD-289A-487A-A77A-74016665D3DF}">
      <dsp:nvSpPr>
        <dsp:cNvPr id="0" name=""/>
        <dsp:cNvSpPr/>
      </dsp:nvSpPr>
      <dsp:spPr>
        <a:xfrm>
          <a:off x="0" y="4672288"/>
          <a:ext cx="1159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BCEE2D-6485-4EAA-81C6-EBBF4D2DEA79}">
      <dsp:nvSpPr>
        <dsp:cNvPr id="0" name=""/>
        <dsp:cNvSpPr/>
      </dsp:nvSpPr>
      <dsp:spPr>
        <a:xfrm>
          <a:off x="0" y="4672288"/>
          <a:ext cx="11598442" cy="519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To evaluate and review how successful my project was in comparison to other proposed solutions, providing information such as strengths and challenges, what the next steps would be and what questions arise for future research.</a:t>
          </a:r>
          <a:endParaRPr lang="en-US" sz="1400" kern="1200"/>
        </a:p>
      </dsp:txBody>
      <dsp:txXfrm>
        <a:off x="0" y="4672288"/>
        <a:ext cx="11598442" cy="519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0F605-1A8C-4CC5-A128-4BA2C389261C}">
      <dsp:nvSpPr>
        <dsp:cNvPr id="0" name=""/>
        <dsp:cNvSpPr/>
      </dsp:nvSpPr>
      <dsp:spPr>
        <a:xfrm>
          <a:off x="0" y="0"/>
          <a:ext cx="4706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BC8DAF-E715-4D0E-A998-CD4748BF854F}">
      <dsp:nvSpPr>
        <dsp:cNvPr id="0" name=""/>
        <dsp:cNvSpPr/>
      </dsp:nvSpPr>
      <dsp:spPr>
        <a:xfrm>
          <a:off x="0" y="0"/>
          <a:ext cx="4706179" cy="1168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GB" sz="4200" kern="1200"/>
            <a:t>Unity V2021.3.5f1</a:t>
          </a:r>
          <a:endParaRPr lang="en-US" sz="4200" kern="1200"/>
        </a:p>
      </dsp:txBody>
      <dsp:txXfrm>
        <a:off x="0" y="0"/>
        <a:ext cx="4706179" cy="1168675"/>
      </dsp:txXfrm>
    </dsp:sp>
    <dsp:sp modelId="{3BD28878-8107-4D43-998D-D3822A5166F7}">
      <dsp:nvSpPr>
        <dsp:cNvPr id="0" name=""/>
        <dsp:cNvSpPr/>
      </dsp:nvSpPr>
      <dsp:spPr>
        <a:xfrm>
          <a:off x="0" y="1168675"/>
          <a:ext cx="4706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0BF55-9EC2-4284-9589-6BA6AEFD01FA}">
      <dsp:nvSpPr>
        <dsp:cNvPr id="0" name=""/>
        <dsp:cNvSpPr/>
      </dsp:nvSpPr>
      <dsp:spPr>
        <a:xfrm>
          <a:off x="0" y="1168675"/>
          <a:ext cx="4706179" cy="1168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GB" sz="4200" kern="1200"/>
            <a:t>ProBuilder</a:t>
          </a:r>
          <a:endParaRPr lang="en-US" sz="4200" kern="1200"/>
        </a:p>
      </dsp:txBody>
      <dsp:txXfrm>
        <a:off x="0" y="1168675"/>
        <a:ext cx="4706179" cy="1168675"/>
      </dsp:txXfrm>
    </dsp:sp>
    <dsp:sp modelId="{45302FE7-CE6C-4302-98F6-4797FFEB427E}">
      <dsp:nvSpPr>
        <dsp:cNvPr id="0" name=""/>
        <dsp:cNvSpPr/>
      </dsp:nvSpPr>
      <dsp:spPr>
        <a:xfrm>
          <a:off x="0" y="2337351"/>
          <a:ext cx="4706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E64CD6-8456-4E21-9113-61807A06C53D}">
      <dsp:nvSpPr>
        <dsp:cNvPr id="0" name=""/>
        <dsp:cNvSpPr/>
      </dsp:nvSpPr>
      <dsp:spPr>
        <a:xfrm>
          <a:off x="0" y="2337351"/>
          <a:ext cx="4706179" cy="1168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GB" sz="4200" kern="1200"/>
            <a:t>TextMeshPro</a:t>
          </a:r>
          <a:endParaRPr lang="en-US" sz="4200" kern="1200"/>
        </a:p>
      </dsp:txBody>
      <dsp:txXfrm>
        <a:off x="0" y="2337351"/>
        <a:ext cx="4706179" cy="1168675"/>
      </dsp:txXfrm>
    </dsp:sp>
    <dsp:sp modelId="{2D22F04E-D199-4398-A3B1-D53DDFF631AF}">
      <dsp:nvSpPr>
        <dsp:cNvPr id="0" name=""/>
        <dsp:cNvSpPr/>
      </dsp:nvSpPr>
      <dsp:spPr>
        <a:xfrm>
          <a:off x="0" y="3506027"/>
          <a:ext cx="47061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7C15FB-AA12-434A-BA8D-9024C01C84C7}">
      <dsp:nvSpPr>
        <dsp:cNvPr id="0" name=""/>
        <dsp:cNvSpPr/>
      </dsp:nvSpPr>
      <dsp:spPr>
        <a:xfrm>
          <a:off x="0" y="3506027"/>
          <a:ext cx="4706179" cy="1168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GB" sz="4200" kern="1200"/>
            <a:t>JetBrains Rider</a:t>
          </a:r>
          <a:endParaRPr lang="en-US" sz="4200" kern="1200"/>
        </a:p>
      </dsp:txBody>
      <dsp:txXfrm>
        <a:off x="0" y="3506027"/>
        <a:ext cx="4706179" cy="1168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6F0CA-F755-43C5-8CF7-FD025C4EB5BB}">
      <dsp:nvSpPr>
        <dsp:cNvPr id="0" name=""/>
        <dsp:cNvSpPr/>
      </dsp:nvSpPr>
      <dsp:spPr>
        <a:xfrm>
          <a:off x="264008" y="307426"/>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71A14-041F-4804-9E52-2DDBBF8112E9}">
      <dsp:nvSpPr>
        <dsp:cNvPr id="0" name=""/>
        <dsp:cNvSpPr/>
      </dsp:nvSpPr>
      <dsp:spPr>
        <a:xfrm>
          <a:off x="550151" y="593569"/>
          <a:ext cx="790299" cy="790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2842E-E7BC-4C69-B1FE-959425E76DAA}">
      <dsp:nvSpPr>
        <dsp:cNvPr id="0" name=""/>
        <dsp:cNvSpPr/>
      </dsp:nvSpPr>
      <dsp:spPr>
        <a:xfrm>
          <a:off x="1918575" y="30742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Stretched Textures when using Cubes – Fixed by using </a:t>
          </a:r>
          <a:r>
            <a:rPr lang="en-GB" sz="1800" kern="1200" dirty="0" err="1"/>
            <a:t>ProBuilder</a:t>
          </a:r>
          <a:endParaRPr lang="en-US" sz="1800" kern="1200" dirty="0"/>
        </a:p>
      </dsp:txBody>
      <dsp:txXfrm>
        <a:off x="1918575" y="307426"/>
        <a:ext cx="3211807" cy="1362585"/>
      </dsp:txXfrm>
    </dsp:sp>
    <dsp:sp modelId="{2B3E1CA1-403F-4896-BCCF-A066C77F8E3F}">
      <dsp:nvSpPr>
        <dsp:cNvPr id="0" name=""/>
        <dsp:cNvSpPr/>
      </dsp:nvSpPr>
      <dsp:spPr>
        <a:xfrm>
          <a:off x="5690016" y="307426"/>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3C313-42C7-4CA3-B551-E7E133D6D85F}">
      <dsp:nvSpPr>
        <dsp:cNvPr id="0" name=""/>
        <dsp:cNvSpPr/>
      </dsp:nvSpPr>
      <dsp:spPr>
        <a:xfrm>
          <a:off x="5976159" y="593569"/>
          <a:ext cx="790299" cy="7902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E90DF-4A90-4E7D-A28C-78440F0D5656}">
      <dsp:nvSpPr>
        <dsp:cNvPr id="0" name=""/>
        <dsp:cNvSpPr/>
      </dsp:nvSpPr>
      <dsp:spPr>
        <a:xfrm>
          <a:off x="7344584" y="307426"/>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err="1"/>
            <a:t>ProBuilder</a:t>
          </a:r>
          <a:r>
            <a:rPr lang="en-GB" sz="1800" kern="1200" dirty="0"/>
            <a:t> sometimes crashing after too many requests – Fixed by reusing created walls of the same size</a:t>
          </a:r>
          <a:endParaRPr lang="en-US" sz="1800" kern="1200" dirty="0"/>
        </a:p>
      </dsp:txBody>
      <dsp:txXfrm>
        <a:off x="7344584" y="307426"/>
        <a:ext cx="3211807" cy="1362585"/>
      </dsp:txXfrm>
    </dsp:sp>
    <dsp:sp modelId="{2CE31782-4734-4B3F-A5E9-9A7B5C93BFD6}">
      <dsp:nvSpPr>
        <dsp:cNvPr id="0" name=""/>
        <dsp:cNvSpPr/>
      </dsp:nvSpPr>
      <dsp:spPr>
        <a:xfrm>
          <a:off x="264008" y="2354113"/>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1C186-6DC8-4BBA-9653-4C35E4108534}">
      <dsp:nvSpPr>
        <dsp:cNvPr id="0" name=""/>
        <dsp:cNvSpPr/>
      </dsp:nvSpPr>
      <dsp:spPr>
        <a:xfrm>
          <a:off x="550151" y="2640255"/>
          <a:ext cx="790299" cy="7902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52ACE4-FA2F-4033-95BF-30014A7AB4D0}">
      <dsp:nvSpPr>
        <dsp:cNvPr id="0" name=""/>
        <dsp:cNvSpPr/>
      </dsp:nvSpPr>
      <dsp:spPr>
        <a:xfrm>
          <a:off x="1918575" y="2354113"/>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Stack Overflow error caused by too high of a recursion depth when generating corridors – Fixed by manually implementing the stack</a:t>
          </a:r>
          <a:endParaRPr lang="en-US" sz="1800" kern="1200" dirty="0"/>
        </a:p>
      </dsp:txBody>
      <dsp:txXfrm>
        <a:off x="1918575" y="2354113"/>
        <a:ext cx="3211807" cy="1362585"/>
      </dsp:txXfrm>
    </dsp:sp>
    <dsp:sp modelId="{0AB53356-44C5-4C98-AE6B-8063D586099B}">
      <dsp:nvSpPr>
        <dsp:cNvPr id="0" name=""/>
        <dsp:cNvSpPr/>
      </dsp:nvSpPr>
      <dsp:spPr>
        <a:xfrm>
          <a:off x="5690016" y="2354113"/>
          <a:ext cx="1362585" cy="136258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AB9AB-8769-4F8C-AA0B-49336B2BC731}">
      <dsp:nvSpPr>
        <dsp:cNvPr id="0" name=""/>
        <dsp:cNvSpPr/>
      </dsp:nvSpPr>
      <dsp:spPr>
        <a:xfrm>
          <a:off x="5976159" y="2640255"/>
          <a:ext cx="790299" cy="790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A7F2EA-A464-470B-B2A9-A3440E358C5D}">
      <dsp:nvSpPr>
        <dsp:cNvPr id="0" name=""/>
        <dsp:cNvSpPr/>
      </dsp:nvSpPr>
      <dsp:spPr>
        <a:xfrm>
          <a:off x="7344584" y="2354113"/>
          <a:ext cx="3211807" cy="1362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Cannot bake the map at run-time to allow </a:t>
          </a:r>
          <a:r>
            <a:rPr lang="en-GB" sz="1800" kern="1200" dirty="0" err="1"/>
            <a:t>NavMesh</a:t>
          </a:r>
          <a:r>
            <a:rPr lang="en-GB" sz="1800" kern="1200" dirty="0"/>
            <a:t> agents to control AI’s – No solution implemented</a:t>
          </a:r>
          <a:endParaRPr lang="en-US" sz="1800" kern="1200" dirty="0"/>
        </a:p>
      </dsp:txBody>
      <dsp:txXfrm>
        <a:off x="7344584" y="2354113"/>
        <a:ext cx="3211807" cy="13625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8DD0B6B-036D-4A4E-8E66-6D9EC2D33B17}" type="datetimeFigureOut">
              <a:rPr lang="en-GB" smtClean="0"/>
              <a:t>25/07/2023</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363050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61270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2389667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2F5089D7-FC9E-4548-94E5-ED08DAAA15E7}"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84483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19337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DD0B6B-036D-4A4E-8E66-6D9EC2D33B17}" type="datetimeFigureOut">
              <a:rPr lang="en-GB" smtClean="0"/>
              <a:t>25/07/2023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272210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8DD0B6B-036D-4A4E-8E66-6D9EC2D33B17}" type="datetimeFigureOut">
              <a:rPr lang="en-GB" smtClean="0"/>
              <a:t>25/07/2023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401429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D0B6B-036D-4A4E-8E66-6D9EC2D33B17}" type="datetimeFigureOut">
              <a:rPr lang="en-GB" smtClean="0"/>
              <a:t>25/07/2023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2180827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8DD0B6B-036D-4A4E-8E66-6D9EC2D33B17}" type="datetimeFigureOut">
              <a:rPr lang="en-GB" smtClean="0"/>
              <a:t>25/07/2023</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62264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D0B6B-036D-4A4E-8E66-6D9EC2D33B17}" type="datetimeFigureOut">
              <a:rPr lang="en-GB" smtClean="0"/>
              <a:t>25/07/2023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71316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8DD0B6B-036D-4A4E-8E66-6D9EC2D33B17}" type="datetimeFigureOut">
              <a:rPr lang="en-GB" smtClean="0"/>
              <a:t>25/07/2023</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246138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3982791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DD0B6B-036D-4A4E-8E66-6D9EC2D33B17}" type="datetimeFigureOut">
              <a:rPr lang="en-GB" smtClean="0"/>
              <a:t>25/07/2023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127215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DD0B6B-036D-4A4E-8E66-6D9EC2D33B17}" type="datetimeFigureOut">
              <a:rPr lang="en-GB" smtClean="0"/>
              <a:t>25/07/2023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1776733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D0B6B-036D-4A4E-8E66-6D9EC2D33B17}" type="datetimeFigureOut">
              <a:rPr lang="en-GB" smtClean="0"/>
              <a:t>25/07/2023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356493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301036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DD0B6B-036D-4A4E-8E66-6D9EC2D33B17}" type="datetimeFigureOut">
              <a:rPr lang="en-GB" smtClean="0"/>
              <a:t>25/07/2023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F5089D7-FC9E-4548-94E5-ED08DAAA15E7}" type="slidenum">
              <a:rPr lang="en-GB" smtClean="0"/>
              <a:t>‹#›</a:t>
            </a:fld>
            <a:endParaRPr lang="en-GB"/>
          </a:p>
        </p:txBody>
      </p:sp>
    </p:spTree>
    <p:extLst>
      <p:ext uri="{BB962C8B-B14F-4D97-AF65-F5344CB8AC3E}">
        <p14:creationId xmlns:p14="http://schemas.microsoft.com/office/powerpoint/2010/main" val="2241498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DD0B6B-036D-4A4E-8E66-6D9EC2D33B17}" type="datetimeFigureOut">
              <a:rPr lang="en-GB" smtClean="0"/>
              <a:t>25/07/2023</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F5089D7-FC9E-4548-94E5-ED08DAAA15E7}" type="slidenum">
              <a:rPr lang="en-GB" smtClean="0"/>
              <a:t>‹#›</a:t>
            </a:fld>
            <a:endParaRPr lang="en-GB"/>
          </a:p>
        </p:txBody>
      </p:sp>
    </p:spTree>
    <p:extLst>
      <p:ext uri="{BB962C8B-B14F-4D97-AF65-F5344CB8AC3E}">
        <p14:creationId xmlns:p14="http://schemas.microsoft.com/office/powerpoint/2010/main" val="3712027146"/>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12"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1.png"/><Relationship Id="rId5" Type="http://schemas.openxmlformats.org/officeDocument/2006/relationships/diagramLayout" Target="../diagrams/layout2.xml"/><Relationship Id="rId10" Type="http://schemas.openxmlformats.org/officeDocument/2006/relationships/image" Target="../media/image10.jpg"/><Relationship Id="rId4" Type="http://schemas.openxmlformats.org/officeDocument/2006/relationships/diagramData" Target="../diagrams/data2.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60000">
              <a:schemeClr val="tx1"/>
            </a:gs>
            <a:gs pos="100000">
              <a:schemeClr val="tx1"/>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3EB3A-CF6F-91A0-725B-919736C68E87}"/>
              </a:ext>
            </a:extLst>
          </p:cNvPr>
          <p:cNvSpPr>
            <a:spLocks noGrp="1"/>
          </p:cNvSpPr>
          <p:nvPr>
            <p:ph type="ctrTitle"/>
          </p:nvPr>
        </p:nvSpPr>
        <p:spPr>
          <a:xfrm>
            <a:off x="792483" y="821265"/>
            <a:ext cx="6098705" cy="5222117"/>
          </a:xfrm>
        </p:spPr>
        <p:txBody>
          <a:bodyPr anchor="ctr">
            <a:normAutofit/>
          </a:bodyPr>
          <a:lstStyle/>
          <a:p>
            <a:pPr algn="r"/>
            <a:r>
              <a:rPr lang="en-GB" sz="5400" dirty="0">
                <a:solidFill>
                  <a:schemeClr val="bg1"/>
                </a:solidFill>
              </a:rPr>
              <a:t>Utilizing procedural generation to create a dungeon crawler game</a:t>
            </a:r>
          </a:p>
        </p:txBody>
      </p:sp>
      <p:cxnSp>
        <p:nvCxnSpPr>
          <p:cNvPr id="10"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45075" y="2187578"/>
            <a:ext cx="6857999" cy="2482850"/>
          </a:xfrm>
          <a:prstGeom prst="rect">
            <a:avLst/>
          </a:prstGeom>
        </p:spPr>
      </p:pic>
      <p:sp>
        <p:nvSpPr>
          <p:cNvPr id="3" name="Subtitle 2">
            <a:extLst>
              <a:ext uri="{FF2B5EF4-FFF2-40B4-BE49-F238E27FC236}">
                <a16:creationId xmlns:a16="http://schemas.microsoft.com/office/drawing/2014/main" id="{ACB4CAEA-17A5-25AF-64ED-308DC4136B59}"/>
              </a:ext>
            </a:extLst>
          </p:cNvPr>
          <p:cNvSpPr>
            <a:spLocks noGrp="1"/>
          </p:cNvSpPr>
          <p:nvPr>
            <p:ph type="subTitle" idx="1"/>
          </p:nvPr>
        </p:nvSpPr>
        <p:spPr>
          <a:xfrm>
            <a:off x="7903028" y="821265"/>
            <a:ext cx="3265713" cy="5222117"/>
          </a:xfrm>
        </p:spPr>
        <p:txBody>
          <a:bodyPr anchor="ctr">
            <a:normAutofit/>
          </a:bodyPr>
          <a:lstStyle/>
          <a:p>
            <a:r>
              <a:rPr lang="en-GB" dirty="0">
                <a:solidFill>
                  <a:schemeClr val="bg1"/>
                </a:solidFill>
              </a:rPr>
              <a:t>Jack Travis</a:t>
            </a:r>
          </a:p>
          <a:p>
            <a:r>
              <a:rPr lang="en-GB" dirty="0">
                <a:solidFill>
                  <a:schemeClr val="bg1"/>
                </a:solidFill>
              </a:rPr>
              <a:t>Supervisors: ---</a:t>
            </a:r>
          </a:p>
        </p:txBody>
      </p:sp>
      <p:cxnSp>
        <p:nvCxnSpPr>
          <p:cNvPr id="6" name="Straight Connector 5">
            <a:extLst>
              <a:ext uri="{FF2B5EF4-FFF2-40B4-BE49-F238E27FC236}">
                <a16:creationId xmlns:a16="http://schemas.microsoft.com/office/drawing/2014/main" id="{27F8BFEE-50BA-E4EF-68C5-538A6A03394F}"/>
              </a:ext>
            </a:extLst>
          </p:cNvPr>
          <p:cNvCxnSpPr/>
          <p:nvPr/>
        </p:nvCxnSpPr>
        <p:spPr>
          <a:xfrm>
            <a:off x="7397108" y="1923563"/>
            <a:ext cx="0" cy="30175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6EECDDD3-C0B9-755A-0BFD-D3063452AFDE}"/>
              </a:ext>
            </a:extLst>
          </p:cNvPr>
          <p:cNvSpPr txBox="1">
            <a:spLocks/>
          </p:cNvSpPr>
          <p:nvPr/>
        </p:nvSpPr>
        <p:spPr>
          <a:xfrm>
            <a:off x="7879528" y="1923563"/>
            <a:ext cx="2658693" cy="48679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solidFill>
                  <a:schemeClr val="bg1"/>
                </a:solidFill>
              </a:rPr>
              <a:t>Computer Science</a:t>
            </a:r>
          </a:p>
        </p:txBody>
      </p:sp>
    </p:spTree>
    <p:extLst>
      <p:ext uri="{BB962C8B-B14F-4D97-AF65-F5344CB8AC3E}">
        <p14:creationId xmlns:p14="http://schemas.microsoft.com/office/powerpoint/2010/main" val="254066236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8C53-F6D2-F3C1-0C56-BC2272EDA758}"/>
              </a:ext>
            </a:extLst>
          </p:cNvPr>
          <p:cNvSpPr>
            <a:spLocks noGrp="1"/>
          </p:cNvSpPr>
          <p:nvPr>
            <p:ph type="title"/>
          </p:nvPr>
        </p:nvSpPr>
        <p:spPr/>
        <p:txBody>
          <a:bodyPr/>
          <a:lstStyle/>
          <a:p>
            <a:r>
              <a:rPr lang="en-GB" dirty="0"/>
              <a:t>Conclusions &amp; Future Work  </a:t>
            </a:r>
          </a:p>
        </p:txBody>
      </p:sp>
      <p:sp>
        <p:nvSpPr>
          <p:cNvPr id="3" name="Content Placeholder 2">
            <a:extLst>
              <a:ext uri="{FF2B5EF4-FFF2-40B4-BE49-F238E27FC236}">
                <a16:creationId xmlns:a16="http://schemas.microsoft.com/office/drawing/2014/main" id="{C7674DE5-C209-B977-0B58-42814221B1AC}"/>
              </a:ext>
            </a:extLst>
          </p:cNvPr>
          <p:cNvSpPr>
            <a:spLocks noGrp="1"/>
          </p:cNvSpPr>
          <p:nvPr>
            <p:ph idx="1"/>
          </p:nvPr>
        </p:nvSpPr>
        <p:spPr>
          <a:xfrm>
            <a:off x="134465" y="3216849"/>
            <a:ext cx="3898967" cy="2414331"/>
          </a:xfrm>
        </p:spPr>
        <p:txBody>
          <a:bodyPr>
            <a:normAutofit/>
          </a:bodyPr>
          <a:lstStyle/>
          <a:p>
            <a:r>
              <a:rPr lang="en-GB" sz="2000" dirty="0"/>
              <a:t>8/10 objectives completed</a:t>
            </a:r>
          </a:p>
          <a:p>
            <a:r>
              <a:rPr lang="en-GB" sz="2000" dirty="0"/>
              <a:t>Fast generation times – Suitable for runtime applications</a:t>
            </a:r>
          </a:p>
          <a:p>
            <a:r>
              <a:rPr lang="en-GB" sz="2000" dirty="0"/>
              <a:t>The concept was proven to be successful </a:t>
            </a:r>
          </a:p>
          <a:p>
            <a:r>
              <a:rPr lang="en-GB" sz="2000" dirty="0"/>
              <a:t>Customisable Map</a:t>
            </a:r>
          </a:p>
        </p:txBody>
      </p:sp>
      <p:pic>
        <p:nvPicPr>
          <p:cNvPr id="5" name="Graphic 4" descr="Badge Tick with solid fill">
            <a:extLst>
              <a:ext uri="{FF2B5EF4-FFF2-40B4-BE49-F238E27FC236}">
                <a16:creationId xmlns:a16="http://schemas.microsoft.com/office/drawing/2014/main" id="{BC7E8102-3AC8-8EC3-7BA9-5E74796B68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6748" y="1943099"/>
            <a:ext cx="914400" cy="914400"/>
          </a:xfrm>
          <a:prstGeom prst="rect">
            <a:avLst/>
          </a:prstGeom>
        </p:spPr>
      </p:pic>
      <p:pic>
        <p:nvPicPr>
          <p:cNvPr id="7" name="Graphic 6" descr="Badge Cross with solid fill">
            <a:extLst>
              <a:ext uri="{FF2B5EF4-FFF2-40B4-BE49-F238E27FC236}">
                <a16:creationId xmlns:a16="http://schemas.microsoft.com/office/drawing/2014/main" id="{C2767C8F-EF7F-36DD-8441-230126E9D5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057401"/>
            <a:ext cx="914400" cy="914400"/>
          </a:xfrm>
          <a:prstGeom prst="rect">
            <a:avLst/>
          </a:prstGeom>
        </p:spPr>
      </p:pic>
      <p:sp>
        <p:nvSpPr>
          <p:cNvPr id="8" name="Content Placeholder 2">
            <a:extLst>
              <a:ext uri="{FF2B5EF4-FFF2-40B4-BE49-F238E27FC236}">
                <a16:creationId xmlns:a16="http://schemas.microsoft.com/office/drawing/2014/main" id="{F6375037-28BC-D36E-AD9A-A2D0B63AD12C}"/>
              </a:ext>
            </a:extLst>
          </p:cNvPr>
          <p:cNvSpPr txBox="1">
            <a:spLocks/>
          </p:cNvSpPr>
          <p:nvPr/>
        </p:nvSpPr>
        <p:spPr>
          <a:xfrm>
            <a:off x="4213861" y="3216849"/>
            <a:ext cx="3773165" cy="19150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2000" dirty="0"/>
              <a:t>No AI’s</a:t>
            </a:r>
          </a:p>
          <a:p>
            <a:r>
              <a:rPr lang="en-GB" sz="2000" dirty="0"/>
              <a:t>Corridor generation is less sophisticated than initially intended</a:t>
            </a:r>
          </a:p>
          <a:p>
            <a:r>
              <a:rPr lang="en-GB" sz="2000" dirty="0"/>
              <a:t>Hard to maintain &amp; make changes</a:t>
            </a:r>
          </a:p>
        </p:txBody>
      </p:sp>
      <p:pic>
        <p:nvPicPr>
          <p:cNvPr id="10" name="Graphic 9" descr="Microscope with solid fill">
            <a:extLst>
              <a:ext uri="{FF2B5EF4-FFF2-40B4-BE49-F238E27FC236}">
                <a16:creationId xmlns:a16="http://schemas.microsoft.com/office/drawing/2014/main" id="{C7A8BA82-2834-CBDB-D782-7884BC48C2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81842" y="1943099"/>
            <a:ext cx="914400" cy="914400"/>
          </a:xfrm>
          <a:prstGeom prst="rect">
            <a:avLst/>
          </a:prstGeom>
        </p:spPr>
      </p:pic>
      <p:sp>
        <p:nvSpPr>
          <p:cNvPr id="11" name="Content Placeholder 2">
            <a:extLst>
              <a:ext uri="{FF2B5EF4-FFF2-40B4-BE49-F238E27FC236}">
                <a16:creationId xmlns:a16="http://schemas.microsoft.com/office/drawing/2014/main" id="{77CD25C2-98F2-0E0B-5E1D-05676B48F2F4}"/>
              </a:ext>
            </a:extLst>
          </p:cNvPr>
          <p:cNvSpPr txBox="1">
            <a:spLocks/>
          </p:cNvSpPr>
          <p:nvPr/>
        </p:nvSpPr>
        <p:spPr>
          <a:xfrm>
            <a:off x="8252460" y="3216849"/>
            <a:ext cx="3773164" cy="23271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2000" dirty="0"/>
              <a:t>Implement an AI</a:t>
            </a:r>
          </a:p>
          <a:p>
            <a:r>
              <a:rPr lang="en-GB" sz="2000" dirty="0"/>
              <a:t>Improve the room decorator &amp; room variety</a:t>
            </a:r>
          </a:p>
          <a:p>
            <a:r>
              <a:rPr lang="en-GB" sz="2000" dirty="0"/>
              <a:t>Implement a more sophisticated corridor generator</a:t>
            </a:r>
          </a:p>
          <a:p>
            <a:r>
              <a:rPr lang="en-GB" sz="2000" dirty="0"/>
              <a:t>Generate multiple floors</a:t>
            </a:r>
          </a:p>
        </p:txBody>
      </p:sp>
      <p:cxnSp>
        <p:nvCxnSpPr>
          <p:cNvPr id="19" name="Straight Connector 18">
            <a:extLst>
              <a:ext uri="{FF2B5EF4-FFF2-40B4-BE49-F238E27FC236}">
                <a16:creationId xmlns:a16="http://schemas.microsoft.com/office/drawing/2014/main" id="{6D398137-8D43-B250-173C-ACB68FDFEDDC}"/>
              </a:ext>
            </a:extLst>
          </p:cNvPr>
          <p:cNvCxnSpPr/>
          <p:nvPr/>
        </p:nvCxnSpPr>
        <p:spPr>
          <a:xfrm>
            <a:off x="4030980" y="3291840"/>
            <a:ext cx="0" cy="22521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96AF75-1294-0444-F452-585A11E3FEFF}"/>
              </a:ext>
            </a:extLst>
          </p:cNvPr>
          <p:cNvCxnSpPr/>
          <p:nvPr/>
        </p:nvCxnSpPr>
        <p:spPr>
          <a:xfrm>
            <a:off x="7987026" y="3291840"/>
            <a:ext cx="0" cy="22521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0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384F39-35AD-4EDD-BBE2-DAABB4C4D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4AA62BE-32F1-4173-ABCF-3508A30C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35781"/>
          <a:stretch/>
        </p:blipFill>
        <p:spPr>
          <a:xfrm>
            <a:off x="0" y="0"/>
            <a:ext cx="7829550" cy="1441450"/>
          </a:xfrm>
          <a:prstGeom prst="rect">
            <a:avLst/>
          </a:prstGeom>
        </p:spPr>
      </p:pic>
      <p:sp>
        <p:nvSpPr>
          <p:cNvPr id="2" name="Title 1">
            <a:extLst>
              <a:ext uri="{FF2B5EF4-FFF2-40B4-BE49-F238E27FC236}">
                <a16:creationId xmlns:a16="http://schemas.microsoft.com/office/drawing/2014/main" id="{2137D6AC-2EB1-0A58-BC01-2E3AF7840332}"/>
              </a:ext>
            </a:extLst>
          </p:cNvPr>
          <p:cNvSpPr>
            <a:spLocks noGrp="1"/>
          </p:cNvSpPr>
          <p:nvPr>
            <p:ph type="title"/>
          </p:nvPr>
        </p:nvSpPr>
        <p:spPr>
          <a:xfrm>
            <a:off x="685799" y="764373"/>
            <a:ext cx="6848855" cy="1293028"/>
          </a:xfrm>
        </p:spPr>
        <p:txBody>
          <a:bodyPr vert="horz" lIns="91440" tIns="45720" rIns="91440" bIns="45720" rtlCol="0" anchor="ctr">
            <a:normAutofit/>
          </a:bodyPr>
          <a:lstStyle/>
          <a:p>
            <a:r>
              <a:rPr lang="en-US"/>
              <a:t>background</a:t>
            </a:r>
          </a:p>
        </p:txBody>
      </p:sp>
      <p:sp>
        <p:nvSpPr>
          <p:cNvPr id="18" name="TextBox 17">
            <a:extLst>
              <a:ext uri="{FF2B5EF4-FFF2-40B4-BE49-F238E27FC236}">
                <a16:creationId xmlns:a16="http://schemas.microsoft.com/office/drawing/2014/main" id="{C38F3D9F-7E1C-1287-014B-D3BFEDA436D1}"/>
              </a:ext>
            </a:extLst>
          </p:cNvPr>
          <p:cNvSpPr txBox="1"/>
          <p:nvPr/>
        </p:nvSpPr>
        <p:spPr>
          <a:xfrm>
            <a:off x="685800" y="2194560"/>
            <a:ext cx="6848854" cy="4365266"/>
          </a:xfrm>
          <a:prstGeom prst="rect">
            <a:avLst/>
          </a:prstGeom>
        </p:spPr>
        <p:txBody>
          <a:bodyPr vert="horz" lIns="91440" tIns="45720" rIns="91440" bIns="45720" rtlCol="0">
            <a:normAutofit lnSpcReduction="10000"/>
          </a:bodyPr>
          <a:lstStyle/>
          <a:p>
            <a:pPr indent="-228600" defTabSz="914400">
              <a:lnSpc>
                <a:spcPct val="90000"/>
              </a:lnSpc>
              <a:spcAft>
                <a:spcPts val="600"/>
              </a:spcAft>
              <a:buFont typeface="Arial" panose="020B0604020202020204" pitchFamily="34" charset="0"/>
              <a:buChar char="•"/>
            </a:pPr>
            <a:r>
              <a:rPr lang="en-US" sz="2000" dirty="0"/>
              <a:t>Procedural Generation is the automation of the generation process of game features.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Procedural Generation has seen many successful applications, such as Minecraft, Terraria, No Man’s Sky and the Borderlands series.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Using this method can allow for a greater variation in game, surpassing that what can be done manually. Such variation can make every playthrough/ encounter feel unique, increasing the players enjoyment and the games replay-ability. </a:t>
            </a:r>
          </a:p>
        </p:txBody>
      </p:sp>
      <p:pic>
        <p:nvPicPr>
          <p:cNvPr id="14" name="Picture 13" descr="A picture containing text, sky, day&#10;&#10;Description automatically generated">
            <a:extLst>
              <a:ext uri="{FF2B5EF4-FFF2-40B4-BE49-F238E27FC236}">
                <a16:creationId xmlns:a16="http://schemas.microsoft.com/office/drawing/2014/main" id="{D6E02EA7-8937-FC56-AEA3-801082E30501}"/>
              </a:ext>
            </a:extLst>
          </p:cNvPr>
          <p:cNvPicPr>
            <a:picLocks noChangeAspect="1"/>
          </p:cNvPicPr>
          <p:nvPr/>
        </p:nvPicPr>
        <p:blipFill rotWithShape="1">
          <a:blip r:embed="rId3">
            <a:extLst>
              <a:ext uri="{28A0092B-C50C-407E-A947-70E740481C1C}">
                <a14:useLocalDpi xmlns:a14="http://schemas.microsoft.com/office/drawing/2010/main" val="0"/>
              </a:ext>
            </a:extLst>
          </a:blip>
          <a:srcRect t="27928" r="2" b="2"/>
          <a:stretch/>
        </p:blipFill>
        <p:spPr>
          <a:xfrm>
            <a:off x="8132064" y="10"/>
            <a:ext cx="4059936" cy="2194550"/>
          </a:xfrm>
          <a:prstGeom prst="rect">
            <a:avLst/>
          </a:prstGeom>
        </p:spPr>
      </p:pic>
      <p:pic>
        <p:nvPicPr>
          <p:cNvPr id="12" name="Content Placeholder 11" descr="A picture containing weapon, several&#10;&#10;Description automatically generated">
            <a:extLst>
              <a:ext uri="{FF2B5EF4-FFF2-40B4-BE49-F238E27FC236}">
                <a16:creationId xmlns:a16="http://schemas.microsoft.com/office/drawing/2014/main" id="{854EAAF0-1BC5-4D71-F9F5-F4AA029A849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5784" r="1717" b="2"/>
          <a:stretch/>
        </p:blipFill>
        <p:spPr>
          <a:xfrm>
            <a:off x="8132064" y="2331720"/>
            <a:ext cx="4059936" cy="2194560"/>
          </a:xfrm>
          <a:prstGeom prst="rect">
            <a:avLst/>
          </a:prstGeom>
        </p:spPr>
      </p:pic>
      <p:pic>
        <p:nvPicPr>
          <p:cNvPr id="16" name="Picture 15" descr="A picture containing plant, tree&#10;&#10;Description automatically generated">
            <a:extLst>
              <a:ext uri="{FF2B5EF4-FFF2-40B4-BE49-F238E27FC236}">
                <a16:creationId xmlns:a16="http://schemas.microsoft.com/office/drawing/2014/main" id="{6220F49F-31CE-B166-44AD-86AF6F7F9EB9}"/>
              </a:ext>
            </a:extLst>
          </p:cNvPr>
          <p:cNvPicPr>
            <a:picLocks noChangeAspect="1"/>
          </p:cNvPicPr>
          <p:nvPr/>
        </p:nvPicPr>
        <p:blipFill rotWithShape="1">
          <a:blip r:embed="rId5">
            <a:extLst>
              <a:ext uri="{28A0092B-C50C-407E-A947-70E740481C1C}">
                <a14:useLocalDpi xmlns:a14="http://schemas.microsoft.com/office/drawing/2010/main" val="0"/>
              </a:ext>
            </a:extLst>
          </a:blip>
          <a:srcRect r="1953" b="3"/>
          <a:stretch/>
        </p:blipFill>
        <p:spPr>
          <a:xfrm>
            <a:off x="8132064" y="4663440"/>
            <a:ext cx="4059936" cy="2194560"/>
          </a:xfrm>
          <a:prstGeom prst="rect">
            <a:avLst/>
          </a:prstGeom>
        </p:spPr>
      </p:pic>
    </p:spTree>
    <p:extLst>
      <p:ext uri="{BB962C8B-B14F-4D97-AF65-F5344CB8AC3E}">
        <p14:creationId xmlns:p14="http://schemas.microsoft.com/office/powerpoint/2010/main" val="188454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4762-066B-55C9-F740-029FDA567E61}"/>
              </a:ext>
            </a:extLst>
          </p:cNvPr>
          <p:cNvSpPr>
            <a:spLocks noGrp="1"/>
          </p:cNvSpPr>
          <p:nvPr>
            <p:ph type="title"/>
          </p:nvPr>
        </p:nvSpPr>
        <p:spPr>
          <a:xfrm>
            <a:off x="2855843" y="186489"/>
            <a:ext cx="8610600" cy="1293028"/>
          </a:xfrm>
        </p:spPr>
        <p:txBody>
          <a:bodyPr/>
          <a:lstStyle/>
          <a:p>
            <a:pPr algn="ctr"/>
            <a:r>
              <a:rPr lang="en-GB" dirty="0"/>
              <a:t>Aims &amp; objectives</a:t>
            </a:r>
          </a:p>
        </p:txBody>
      </p:sp>
      <p:graphicFrame>
        <p:nvGraphicFramePr>
          <p:cNvPr id="17" name="Content Placeholder 2">
            <a:extLst>
              <a:ext uri="{FF2B5EF4-FFF2-40B4-BE49-F238E27FC236}">
                <a16:creationId xmlns:a16="http://schemas.microsoft.com/office/drawing/2014/main" id="{DEBA66A6-A670-9263-0002-5019EA076280}"/>
              </a:ext>
            </a:extLst>
          </p:cNvPr>
          <p:cNvGraphicFramePr>
            <a:graphicFrameLocks noGrp="1"/>
          </p:cNvGraphicFramePr>
          <p:nvPr>
            <p:ph idx="1"/>
            <p:extLst>
              <p:ext uri="{D42A27DB-BD31-4B8C-83A1-F6EECF244321}">
                <p14:modId xmlns:p14="http://schemas.microsoft.com/office/powerpoint/2010/main" val="2531184315"/>
              </p:ext>
            </p:extLst>
          </p:nvPr>
        </p:nvGraphicFramePr>
        <p:xfrm>
          <a:off x="138364" y="1479516"/>
          <a:ext cx="11598442" cy="5191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Graphic 15" descr="Checkmark outline">
            <a:extLst>
              <a:ext uri="{FF2B5EF4-FFF2-40B4-BE49-F238E27FC236}">
                <a16:creationId xmlns:a16="http://schemas.microsoft.com/office/drawing/2014/main" id="{52C3EABF-0C68-4498-EF58-261D685679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9471" y="1455795"/>
            <a:ext cx="626011" cy="626011"/>
          </a:xfrm>
          <a:prstGeom prst="rect">
            <a:avLst/>
          </a:prstGeom>
        </p:spPr>
      </p:pic>
      <p:pic>
        <p:nvPicPr>
          <p:cNvPr id="18" name="Graphic 17" descr="Checkmark outline">
            <a:extLst>
              <a:ext uri="{FF2B5EF4-FFF2-40B4-BE49-F238E27FC236}">
                <a16:creationId xmlns:a16="http://schemas.microsoft.com/office/drawing/2014/main" id="{0360ABC7-A2A2-1332-7746-E4ED1747BF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9471" y="1978798"/>
            <a:ext cx="626011" cy="626011"/>
          </a:xfrm>
          <a:prstGeom prst="rect">
            <a:avLst/>
          </a:prstGeom>
        </p:spPr>
      </p:pic>
      <p:pic>
        <p:nvPicPr>
          <p:cNvPr id="19" name="Graphic 18" descr="Checkmark outline">
            <a:extLst>
              <a:ext uri="{FF2B5EF4-FFF2-40B4-BE49-F238E27FC236}">
                <a16:creationId xmlns:a16="http://schemas.microsoft.com/office/drawing/2014/main" id="{253DE4E2-9226-216E-C6B2-7FD4BBB35C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9473" y="2499374"/>
            <a:ext cx="626011" cy="626011"/>
          </a:xfrm>
          <a:prstGeom prst="rect">
            <a:avLst/>
          </a:prstGeom>
        </p:spPr>
      </p:pic>
      <p:pic>
        <p:nvPicPr>
          <p:cNvPr id="20" name="Graphic 19" descr="Checkmark outline">
            <a:extLst>
              <a:ext uri="{FF2B5EF4-FFF2-40B4-BE49-F238E27FC236}">
                <a16:creationId xmlns:a16="http://schemas.microsoft.com/office/drawing/2014/main" id="{5626A6CE-FDEB-A947-7D65-23A816B992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9472" y="3024805"/>
            <a:ext cx="626011" cy="626011"/>
          </a:xfrm>
          <a:prstGeom prst="rect">
            <a:avLst/>
          </a:prstGeom>
        </p:spPr>
      </p:pic>
      <p:pic>
        <p:nvPicPr>
          <p:cNvPr id="21" name="Graphic 20" descr="Checkmark outline">
            <a:extLst>
              <a:ext uri="{FF2B5EF4-FFF2-40B4-BE49-F238E27FC236}">
                <a16:creationId xmlns:a16="http://schemas.microsoft.com/office/drawing/2014/main" id="{8526180D-1DD6-5066-A9F9-2B3F54FA9E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1599" y="3542953"/>
            <a:ext cx="626011" cy="626011"/>
          </a:xfrm>
          <a:prstGeom prst="rect">
            <a:avLst/>
          </a:prstGeom>
        </p:spPr>
      </p:pic>
      <p:pic>
        <p:nvPicPr>
          <p:cNvPr id="22" name="Graphic 21" descr="Checkmark outline">
            <a:extLst>
              <a:ext uri="{FF2B5EF4-FFF2-40B4-BE49-F238E27FC236}">
                <a16:creationId xmlns:a16="http://schemas.microsoft.com/office/drawing/2014/main" id="{277C90A5-FD41-FFA0-3AFD-9ED9A39B69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9471" y="5107108"/>
            <a:ext cx="626011" cy="626011"/>
          </a:xfrm>
          <a:prstGeom prst="rect">
            <a:avLst/>
          </a:prstGeom>
        </p:spPr>
      </p:pic>
      <p:pic>
        <p:nvPicPr>
          <p:cNvPr id="23" name="Graphic 22" descr="Checkmark outline">
            <a:extLst>
              <a:ext uri="{FF2B5EF4-FFF2-40B4-BE49-F238E27FC236}">
                <a16:creationId xmlns:a16="http://schemas.microsoft.com/office/drawing/2014/main" id="{507A0A67-D6B9-8502-7C75-14C3A93B6E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1599" y="5576303"/>
            <a:ext cx="626011" cy="626011"/>
          </a:xfrm>
          <a:prstGeom prst="rect">
            <a:avLst/>
          </a:prstGeom>
        </p:spPr>
      </p:pic>
      <p:pic>
        <p:nvPicPr>
          <p:cNvPr id="24" name="Graphic 23" descr="Checkmark outline">
            <a:extLst>
              <a:ext uri="{FF2B5EF4-FFF2-40B4-BE49-F238E27FC236}">
                <a16:creationId xmlns:a16="http://schemas.microsoft.com/office/drawing/2014/main" id="{2CA2A232-CEAC-7863-9822-1E83E9A54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1598" y="6123907"/>
            <a:ext cx="626011" cy="626011"/>
          </a:xfrm>
          <a:prstGeom prst="rect">
            <a:avLst/>
          </a:prstGeom>
        </p:spPr>
      </p:pic>
    </p:spTree>
    <p:extLst>
      <p:ext uri="{BB962C8B-B14F-4D97-AF65-F5344CB8AC3E}">
        <p14:creationId xmlns:p14="http://schemas.microsoft.com/office/powerpoint/2010/main" val="4114215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 tools and supplies">
            <a:extLst>
              <a:ext uri="{FF2B5EF4-FFF2-40B4-BE49-F238E27FC236}">
                <a16:creationId xmlns:a16="http://schemas.microsoft.com/office/drawing/2014/main" id="{6868ADE6-B685-39C4-7CE2-01D2FC84A546}"/>
              </a:ext>
            </a:extLst>
          </p:cNvPr>
          <p:cNvPicPr>
            <a:picLocks noChangeAspect="1"/>
          </p:cNvPicPr>
          <p:nvPr/>
        </p:nvPicPr>
        <p:blipFill rotWithShape="1">
          <a:blip r:embed="rId2">
            <a:duotone>
              <a:prstClr val="black"/>
              <a:schemeClr val="tx2">
                <a:tint val="45000"/>
                <a:satMod val="400000"/>
              </a:schemeClr>
            </a:duotone>
            <a:alphaModFix amt="30000"/>
          </a:blip>
          <a:srcRect t="6163" b="9567"/>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6CE0CB2-2E52-839D-D67B-AD9BCAFE409C}"/>
              </a:ext>
            </a:extLst>
          </p:cNvPr>
          <p:cNvSpPr>
            <a:spLocks noGrp="1"/>
          </p:cNvSpPr>
          <p:nvPr>
            <p:ph type="title"/>
          </p:nvPr>
        </p:nvSpPr>
        <p:spPr>
          <a:xfrm>
            <a:off x="2895600" y="764373"/>
            <a:ext cx="8610600" cy="1293028"/>
          </a:xfrm>
        </p:spPr>
        <p:txBody>
          <a:bodyPr>
            <a:normAutofit/>
          </a:bodyPr>
          <a:lstStyle/>
          <a:p>
            <a:pPr algn="ctr"/>
            <a:r>
              <a:rPr lang="en-GB" dirty="0"/>
              <a:t>Chosen tools</a:t>
            </a:r>
          </a:p>
        </p:txBody>
      </p:sp>
      <p:graphicFrame>
        <p:nvGraphicFramePr>
          <p:cNvPr id="23" name="Content Placeholder 2">
            <a:extLst>
              <a:ext uri="{FF2B5EF4-FFF2-40B4-BE49-F238E27FC236}">
                <a16:creationId xmlns:a16="http://schemas.microsoft.com/office/drawing/2014/main" id="{53F28265-5372-6660-3D9C-148CB95E4C55}"/>
              </a:ext>
            </a:extLst>
          </p:cNvPr>
          <p:cNvGraphicFramePr>
            <a:graphicFrameLocks noGrp="1"/>
          </p:cNvGraphicFramePr>
          <p:nvPr>
            <p:ph idx="1"/>
            <p:extLst>
              <p:ext uri="{D42A27DB-BD31-4B8C-83A1-F6EECF244321}">
                <p14:modId xmlns:p14="http://schemas.microsoft.com/office/powerpoint/2010/main" val="2861840174"/>
              </p:ext>
            </p:extLst>
          </p:nvPr>
        </p:nvGraphicFramePr>
        <p:xfrm>
          <a:off x="528430" y="2057401"/>
          <a:ext cx="4706179" cy="4674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A picture containing logo&#10;&#10;Description automatically generated">
            <a:extLst>
              <a:ext uri="{FF2B5EF4-FFF2-40B4-BE49-F238E27FC236}">
                <a16:creationId xmlns:a16="http://schemas.microsoft.com/office/drawing/2014/main" id="{BE7541BF-1649-A332-0ABA-D0B3BC4541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77560" y="5426111"/>
            <a:ext cx="3026355" cy="102362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F20D8436-4F8C-B33D-8E39-813D8B519E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3677" y="5426111"/>
            <a:ext cx="3086733" cy="102362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3AC7D6BF-4EE4-35CE-878B-2965E22061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15550" y="1848464"/>
            <a:ext cx="1725411" cy="1725411"/>
          </a:xfrm>
          <a:prstGeom prst="rect">
            <a:avLst/>
          </a:prstGeom>
        </p:spPr>
      </p:pic>
      <p:pic>
        <p:nvPicPr>
          <p:cNvPr id="21" name="Picture 20">
            <a:extLst>
              <a:ext uri="{FF2B5EF4-FFF2-40B4-BE49-F238E27FC236}">
                <a16:creationId xmlns:a16="http://schemas.microsoft.com/office/drawing/2014/main" id="{56B68813-5F6E-706E-3EA7-20789034365C}"/>
              </a:ext>
            </a:extLst>
          </p:cNvPr>
          <p:cNvPicPr>
            <a:picLocks noChangeAspect="1"/>
          </p:cNvPicPr>
          <p:nvPr/>
        </p:nvPicPr>
        <p:blipFill>
          <a:blip r:embed="rId12"/>
          <a:stretch>
            <a:fillRect/>
          </a:stretch>
        </p:blipFill>
        <p:spPr>
          <a:xfrm>
            <a:off x="6724401" y="3780956"/>
            <a:ext cx="3907710" cy="1439916"/>
          </a:xfrm>
          <a:prstGeom prst="rect">
            <a:avLst/>
          </a:prstGeom>
        </p:spPr>
      </p:pic>
    </p:spTree>
    <p:extLst>
      <p:ext uri="{BB962C8B-B14F-4D97-AF65-F5344CB8AC3E}">
        <p14:creationId xmlns:p14="http://schemas.microsoft.com/office/powerpoint/2010/main" val="32855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224D-C2A9-1A00-1039-E6E72243439E}"/>
              </a:ext>
            </a:extLst>
          </p:cNvPr>
          <p:cNvSpPr>
            <a:spLocks noGrp="1"/>
          </p:cNvSpPr>
          <p:nvPr>
            <p:ph type="title"/>
          </p:nvPr>
        </p:nvSpPr>
        <p:spPr>
          <a:xfrm>
            <a:off x="619760" y="764373"/>
            <a:ext cx="6832600" cy="1293028"/>
          </a:xfrm>
        </p:spPr>
        <p:txBody>
          <a:bodyPr>
            <a:normAutofit/>
          </a:bodyPr>
          <a:lstStyle/>
          <a:p>
            <a:r>
              <a:rPr lang="en-GB" dirty="0"/>
              <a:t>Design</a:t>
            </a:r>
          </a:p>
        </p:txBody>
      </p:sp>
      <p:sp>
        <p:nvSpPr>
          <p:cNvPr id="3" name="Content Placeholder 2">
            <a:extLst>
              <a:ext uri="{FF2B5EF4-FFF2-40B4-BE49-F238E27FC236}">
                <a16:creationId xmlns:a16="http://schemas.microsoft.com/office/drawing/2014/main" id="{91967915-EA70-2D67-C8A0-896DEAACB8A3}"/>
              </a:ext>
            </a:extLst>
          </p:cNvPr>
          <p:cNvSpPr>
            <a:spLocks noGrp="1"/>
          </p:cNvSpPr>
          <p:nvPr>
            <p:ph idx="1"/>
          </p:nvPr>
        </p:nvSpPr>
        <p:spPr>
          <a:xfrm>
            <a:off x="619760" y="2194560"/>
            <a:ext cx="6832600" cy="4024125"/>
          </a:xfrm>
        </p:spPr>
        <p:txBody>
          <a:bodyPr>
            <a:normAutofit lnSpcReduction="10000"/>
          </a:bodyPr>
          <a:lstStyle/>
          <a:p>
            <a:pPr marL="0" indent="0">
              <a:buNone/>
            </a:pPr>
            <a:r>
              <a:rPr lang="en-GB" sz="2000" dirty="0"/>
              <a:t>The world is divided up into a grid. Each grid segment represents apart of the world, which may define the presence of a room or corridor, or state whether a wall should be placed in that position. </a:t>
            </a:r>
          </a:p>
          <a:p>
            <a:pPr marL="0" indent="0">
              <a:buNone/>
            </a:pPr>
            <a:endParaRPr lang="en-GB" sz="2000" dirty="0"/>
          </a:p>
          <a:p>
            <a:pPr marL="0" indent="0">
              <a:buNone/>
            </a:pPr>
            <a:r>
              <a:rPr lang="en-GB" sz="2000" dirty="0"/>
              <a:t>An array is used to hold the necessary information for each grid segment, which can later be interpreted to draw all the objects, such as walls and doorways, to create the map.</a:t>
            </a:r>
          </a:p>
          <a:p>
            <a:pPr marL="0" indent="0">
              <a:buNone/>
            </a:pPr>
            <a:endParaRPr lang="en-GB" sz="2000" dirty="0"/>
          </a:p>
          <a:p>
            <a:pPr marL="0" indent="0">
              <a:buNone/>
            </a:pPr>
            <a:r>
              <a:rPr lang="en-GB" sz="2000" dirty="0"/>
              <a:t>Space for rooms are first allocated, followed by doorway generation, then corridor generation. The array is then interpreted to generate the necessary objects, followed by room decoration.</a:t>
            </a:r>
          </a:p>
        </p:txBody>
      </p:sp>
      <p:pic>
        <p:nvPicPr>
          <p:cNvPr id="7" name="Picture 6" descr="A picture containing text&#10;&#10;Description automatically generated">
            <a:extLst>
              <a:ext uri="{FF2B5EF4-FFF2-40B4-BE49-F238E27FC236}">
                <a16:creationId xmlns:a16="http://schemas.microsoft.com/office/drawing/2014/main" id="{6CC60477-2BD6-5CA5-3657-D2CBCC4AAF3C}"/>
              </a:ext>
            </a:extLst>
          </p:cNvPr>
          <p:cNvPicPr>
            <a:picLocks noChangeAspect="1"/>
          </p:cNvPicPr>
          <p:nvPr/>
        </p:nvPicPr>
        <p:blipFill rotWithShape="1">
          <a:blip r:embed="rId2">
            <a:extLst>
              <a:ext uri="{28A0092B-C50C-407E-A947-70E740481C1C}">
                <a14:useLocalDpi xmlns:a14="http://schemas.microsoft.com/office/drawing/2010/main" val="0"/>
              </a:ext>
            </a:extLst>
          </a:blip>
          <a:srcRect l="8176" r="13633" b="-1"/>
          <a:stretch/>
        </p:blipFill>
        <p:spPr>
          <a:xfrm>
            <a:off x="7861238" y="3588301"/>
            <a:ext cx="3644962" cy="2377440"/>
          </a:xfrm>
          <a:prstGeom prst="rect">
            <a:avLst/>
          </a:prstGeom>
        </p:spPr>
      </p:pic>
      <p:pic>
        <p:nvPicPr>
          <p:cNvPr id="10" name="Picture 9" descr="Background pattern&#10;&#10;Description automatically generated">
            <a:extLst>
              <a:ext uri="{FF2B5EF4-FFF2-40B4-BE49-F238E27FC236}">
                <a16:creationId xmlns:a16="http://schemas.microsoft.com/office/drawing/2014/main" id="{08E53681-281F-076C-DD0F-37B13322DAA7}"/>
              </a:ext>
            </a:extLst>
          </p:cNvPr>
          <p:cNvPicPr>
            <a:picLocks noChangeAspect="1"/>
          </p:cNvPicPr>
          <p:nvPr/>
        </p:nvPicPr>
        <p:blipFill rotWithShape="1">
          <a:blip r:embed="rId3">
            <a:extLst>
              <a:ext uri="{28A0092B-C50C-407E-A947-70E740481C1C}">
                <a14:useLocalDpi xmlns:a14="http://schemas.microsoft.com/office/drawing/2010/main" val="0"/>
              </a:ext>
            </a:extLst>
          </a:blip>
          <a:srcRect l="5392" r="11821" b="3"/>
          <a:stretch/>
        </p:blipFill>
        <p:spPr>
          <a:xfrm>
            <a:off x="7861238" y="946557"/>
            <a:ext cx="3644962" cy="2377440"/>
          </a:xfrm>
          <a:prstGeom prst="rect">
            <a:avLst/>
          </a:prstGeom>
        </p:spPr>
      </p:pic>
    </p:spTree>
    <p:extLst>
      <p:ext uri="{BB962C8B-B14F-4D97-AF65-F5344CB8AC3E}">
        <p14:creationId xmlns:p14="http://schemas.microsoft.com/office/powerpoint/2010/main" val="388781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2F0FA-1CAB-6592-63A1-A071EED38E7A}"/>
              </a:ext>
            </a:extLst>
          </p:cNvPr>
          <p:cNvSpPr>
            <a:spLocks noGrp="1"/>
          </p:cNvSpPr>
          <p:nvPr>
            <p:ph type="title"/>
          </p:nvPr>
        </p:nvSpPr>
        <p:spPr>
          <a:xfrm>
            <a:off x="2610853" y="764373"/>
            <a:ext cx="8895347" cy="1293028"/>
          </a:xfrm>
        </p:spPr>
        <p:txBody>
          <a:bodyPr/>
          <a:lstStyle/>
          <a:p>
            <a:r>
              <a:rPr lang="en-GB" dirty="0"/>
              <a:t>Design – Simplified UML Diagram</a:t>
            </a:r>
          </a:p>
        </p:txBody>
      </p:sp>
      <p:pic>
        <p:nvPicPr>
          <p:cNvPr id="5" name="Picture 4" descr="Diagram, engineering drawing&#10;&#10;Description automatically generated">
            <a:extLst>
              <a:ext uri="{FF2B5EF4-FFF2-40B4-BE49-F238E27FC236}">
                <a16:creationId xmlns:a16="http://schemas.microsoft.com/office/drawing/2014/main" id="{5CA2D8B5-5DC7-6E25-646F-B6DA6437D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758" y="1911625"/>
            <a:ext cx="7816849" cy="4800599"/>
          </a:xfrm>
          <a:prstGeom prst="rect">
            <a:avLst/>
          </a:prstGeom>
        </p:spPr>
      </p:pic>
    </p:spTree>
    <p:extLst>
      <p:ext uri="{BB962C8B-B14F-4D97-AF65-F5344CB8AC3E}">
        <p14:creationId xmlns:p14="http://schemas.microsoft.com/office/powerpoint/2010/main" val="382526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2678-4D73-4D5A-FAC6-113C0696DC7B}"/>
              </a:ext>
            </a:extLst>
          </p:cNvPr>
          <p:cNvSpPr>
            <a:spLocks noGrp="1"/>
          </p:cNvSpPr>
          <p:nvPr>
            <p:ph type="title"/>
          </p:nvPr>
        </p:nvSpPr>
        <p:spPr/>
        <p:txBody>
          <a:bodyPr/>
          <a:lstStyle/>
          <a:p>
            <a:pPr algn="ctr"/>
            <a:r>
              <a:rPr lang="en-GB"/>
              <a:t>Testing and analysis</a:t>
            </a:r>
            <a:endParaRPr lang="en-GB" dirty="0"/>
          </a:p>
        </p:txBody>
      </p:sp>
      <p:sp>
        <p:nvSpPr>
          <p:cNvPr id="3" name="Content Placeholder 2">
            <a:extLst>
              <a:ext uri="{FF2B5EF4-FFF2-40B4-BE49-F238E27FC236}">
                <a16:creationId xmlns:a16="http://schemas.microsoft.com/office/drawing/2014/main" id="{4454C58A-AF86-39DA-96DA-2D03403A0A07}"/>
              </a:ext>
            </a:extLst>
          </p:cNvPr>
          <p:cNvSpPr>
            <a:spLocks noGrp="1"/>
          </p:cNvSpPr>
          <p:nvPr>
            <p:ph idx="1"/>
          </p:nvPr>
        </p:nvSpPr>
        <p:spPr/>
        <p:txBody>
          <a:bodyPr>
            <a:normAutofit/>
          </a:bodyPr>
          <a:lstStyle/>
          <a:p>
            <a:pPr marL="0" indent="0">
              <a:buNone/>
            </a:pPr>
            <a:r>
              <a:rPr lang="en-GB" dirty="0"/>
              <a:t>There were 3 methods to testing:</a:t>
            </a:r>
          </a:p>
          <a:p>
            <a:pPr marL="457200" indent="-457200">
              <a:buFont typeface="+mj-lt"/>
              <a:buAutoNum type="arabicPeriod"/>
            </a:pPr>
            <a:r>
              <a:rPr lang="en-GB" dirty="0"/>
              <a:t>Automated testing: Run the program over many seeds to check for errors that interrupt execution.</a:t>
            </a:r>
          </a:p>
          <a:p>
            <a:pPr marL="457200" indent="-457200">
              <a:buFont typeface="+mj-lt"/>
              <a:buAutoNum type="arabicPeriod"/>
            </a:pPr>
            <a:r>
              <a:rPr lang="en-GB" dirty="0"/>
              <a:t>Manual testing: Looking over the map manually to identify any logic issues causing issues with the generated map, but do not cause an error to be thrown.</a:t>
            </a:r>
          </a:p>
          <a:p>
            <a:pPr marL="457200" indent="-457200">
              <a:buFont typeface="+mj-lt"/>
              <a:buAutoNum type="arabicPeriod"/>
            </a:pPr>
            <a:r>
              <a:rPr lang="en-GB" dirty="0"/>
              <a:t>User Testing: A survey was conducted on consenting participants.</a:t>
            </a:r>
          </a:p>
          <a:p>
            <a:pPr marL="457200" indent="-457200">
              <a:buFont typeface="+mj-lt"/>
              <a:buAutoNum type="arabicPeriod"/>
            </a:pPr>
            <a:endParaRPr lang="en-GB" dirty="0"/>
          </a:p>
          <a:p>
            <a:pPr marL="0" indent="0">
              <a:buNone/>
            </a:pPr>
            <a:r>
              <a:rPr lang="en-GB" dirty="0"/>
              <a:t>The survey was also used to collect feedback on the generator, to identify areas of improvement.</a:t>
            </a:r>
          </a:p>
        </p:txBody>
      </p:sp>
    </p:spTree>
    <p:extLst>
      <p:ext uri="{BB962C8B-B14F-4D97-AF65-F5344CB8AC3E}">
        <p14:creationId xmlns:p14="http://schemas.microsoft.com/office/powerpoint/2010/main" val="276624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A26A-99E2-D00F-8DDE-132F4CAA8637}"/>
              </a:ext>
            </a:extLst>
          </p:cNvPr>
          <p:cNvSpPr>
            <a:spLocks noGrp="1"/>
          </p:cNvSpPr>
          <p:nvPr>
            <p:ph type="title"/>
          </p:nvPr>
        </p:nvSpPr>
        <p:spPr>
          <a:xfrm>
            <a:off x="2418347" y="764373"/>
            <a:ext cx="9087853" cy="1293028"/>
          </a:xfrm>
        </p:spPr>
        <p:txBody>
          <a:bodyPr/>
          <a:lstStyle/>
          <a:p>
            <a:r>
              <a:rPr lang="en-GB" dirty="0"/>
              <a:t>Manual Testing Aid – Debug grid</a:t>
            </a:r>
          </a:p>
        </p:txBody>
      </p:sp>
      <p:pic>
        <p:nvPicPr>
          <p:cNvPr id="5" name="Picture 4" descr="A picture containing bedclothes&#10;&#10;Description automatically generated">
            <a:extLst>
              <a:ext uri="{FF2B5EF4-FFF2-40B4-BE49-F238E27FC236}">
                <a16:creationId xmlns:a16="http://schemas.microsoft.com/office/drawing/2014/main" id="{1324C06D-620D-1F33-7AB2-DBFFD8FBB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07" y="2303505"/>
            <a:ext cx="6526507" cy="3790122"/>
          </a:xfrm>
          <a:prstGeom prst="rect">
            <a:avLst/>
          </a:prstGeom>
        </p:spPr>
      </p:pic>
      <p:sp>
        <p:nvSpPr>
          <p:cNvPr id="6" name="TextBox 5">
            <a:extLst>
              <a:ext uri="{FF2B5EF4-FFF2-40B4-BE49-F238E27FC236}">
                <a16:creationId xmlns:a16="http://schemas.microsoft.com/office/drawing/2014/main" id="{FE6C373E-71F4-CACC-0906-F8A391609696}"/>
              </a:ext>
            </a:extLst>
          </p:cNvPr>
          <p:cNvSpPr txBox="1"/>
          <p:nvPr/>
        </p:nvSpPr>
        <p:spPr>
          <a:xfrm>
            <a:off x="7321826" y="3075181"/>
            <a:ext cx="4492487" cy="2246769"/>
          </a:xfrm>
          <a:prstGeom prst="rect">
            <a:avLst/>
          </a:prstGeom>
          <a:noFill/>
        </p:spPr>
        <p:txBody>
          <a:bodyPr wrap="square" rtlCol="0">
            <a:spAutoFit/>
          </a:bodyPr>
          <a:lstStyle/>
          <a:p>
            <a:r>
              <a:rPr lang="en-GB" sz="2000" dirty="0"/>
              <a:t>Coloured lines that provide a visual representation of the values of each grid segment.</a:t>
            </a:r>
          </a:p>
          <a:p>
            <a:endParaRPr lang="en-GB" sz="2000" dirty="0"/>
          </a:p>
          <a:p>
            <a:endParaRPr lang="en-GB" sz="2000" dirty="0"/>
          </a:p>
          <a:p>
            <a:r>
              <a:rPr lang="en-GB" sz="2000" dirty="0"/>
              <a:t>It provided a great aid for manual bug finding and fixing.</a:t>
            </a:r>
          </a:p>
        </p:txBody>
      </p:sp>
    </p:spTree>
    <p:extLst>
      <p:ext uri="{BB962C8B-B14F-4D97-AF65-F5344CB8AC3E}">
        <p14:creationId xmlns:p14="http://schemas.microsoft.com/office/powerpoint/2010/main" val="357193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2606-6CD2-370C-5928-F94831D56F8B}"/>
              </a:ext>
            </a:extLst>
          </p:cNvPr>
          <p:cNvSpPr>
            <a:spLocks noGrp="1"/>
          </p:cNvSpPr>
          <p:nvPr>
            <p:ph type="title"/>
          </p:nvPr>
        </p:nvSpPr>
        <p:spPr>
          <a:xfrm>
            <a:off x="2146852" y="639315"/>
            <a:ext cx="9834770" cy="1293028"/>
          </a:xfrm>
        </p:spPr>
        <p:txBody>
          <a:bodyPr/>
          <a:lstStyle/>
          <a:p>
            <a:r>
              <a:rPr lang="en-GB"/>
              <a:t>major issues During development</a:t>
            </a:r>
            <a:endParaRPr lang="en-GB" dirty="0"/>
          </a:p>
        </p:txBody>
      </p:sp>
      <p:graphicFrame>
        <p:nvGraphicFramePr>
          <p:cNvPr id="7" name="Content Placeholder 2">
            <a:extLst>
              <a:ext uri="{FF2B5EF4-FFF2-40B4-BE49-F238E27FC236}">
                <a16:creationId xmlns:a16="http://schemas.microsoft.com/office/drawing/2014/main" id="{9FF88F3D-0E59-A8A3-AD35-4916984D1EFD}"/>
              </a:ext>
            </a:extLst>
          </p:cNvPr>
          <p:cNvGraphicFramePr>
            <a:graphicFrameLocks noGrp="1"/>
          </p:cNvGraphicFramePr>
          <p:nvPr>
            <p:ph idx="1"/>
            <p:extLst>
              <p:ext uri="{D42A27DB-BD31-4B8C-83A1-F6EECF244321}">
                <p14:modId xmlns:p14="http://schemas.microsoft.com/office/powerpoint/2010/main" val="4134283100"/>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135492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529</TotalTime>
  <Words>705</Words>
  <Application>Microsoft Office PowerPoint</Application>
  <PresentationFormat>Widescreen</PresentationFormat>
  <Paragraphs>64</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Century Gothic</vt:lpstr>
      <vt:lpstr>Vapor Trail</vt:lpstr>
      <vt:lpstr>Utilizing procedural generation to create a dungeon crawler game</vt:lpstr>
      <vt:lpstr>background</vt:lpstr>
      <vt:lpstr>Aims &amp; objectives</vt:lpstr>
      <vt:lpstr>Chosen tools</vt:lpstr>
      <vt:lpstr>Design</vt:lpstr>
      <vt:lpstr>Design – Simplified UML Diagram</vt:lpstr>
      <vt:lpstr>Testing and analysis</vt:lpstr>
      <vt:lpstr>Manual Testing Aid – Debug grid</vt:lpstr>
      <vt:lpstr>major issues During development</vt:lpstr>
      <vt:lpstr>Conclusions &amp; 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procedural generation to create a dungeon crawler game</dc:title>
  <dc:creator>Jack Travis</dc:creator>
  <cp:lastModifiedBy>Jack Travis</cp:lastModifiedBy>
  <cp:revision>6</cp:revision>
  <dcterms:created xsi:type="dcterms:W3CDTF">2023-04-23T15:38:11Z</dcterms:created>
  <dcterms:modified xsi:type="dcterms:W3CDTF">2023-07-25T14:11:54Z</dcterms:modified>
</cp:coreProperties>
</file>